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32"/>
  </p:notesMasterIdLst>
  <p:handoutMasterIdLst>
    <p:handoutMasterId r:id="rId33"/>
  </p:handoutMasterIdLst>
  <p:sldIdLst>
    <p:sldId id="1117" r:id="rId5"/>
    <p:sldId id="1595" r:id="rId6"/>
    <p:sldId id="1576" r:id="rId7"/>
    <p:sldId id="1526" r:id="rId8"/>
    <p:sldId id="1527" r:id="rId9"/>
    <p:sldId id="1596" r:id="rId10"/>
    <p:sldId id="1597" r:id="rId11"/>
    <p:sldId id="1578" r:id="rId12"/>
    <p:sldId id="1565" r:id="rId13"/>
    <p:sldId id="1585" r:id="rId14"/>
    <p:sldId id="1586" r:id="rId15"/>
    <p:sldId id="1584" r:id="rId16"/>
    <p:sldId id="1598" r:id="rId17"/>
    <p:sldId id="1498" r:id="rId18"/>
    <p:sldId id="1582" r:id="rId19"/>
    <p:sldId id="1418" r:id="rId20"/>
    <p:sldId id="1357" r:id="rId21"/>
    <p:sldId id="1417" r:id="rId22"/>
    <p:sldId id="281" r:id="rId23"/>
    <p:sldId id="1591" r:id="rId24"/>
    <p:sldId id="1572" r:id="rId25"/>
    <p:sldId id="1568" r:id="rId26"/>
    <p:sldId id="1581" r:id="rId27"/>
    <p:sldId id="1495" r:id="rId28"/>
    <p:sldId id="1427" r:id="rId29"/>
    <p:sldId id="1428" r:id="rId30"/>
    <p:sldId id="1406" r:id="rId3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F6C8F6-91FA-ED4C-A195-4E09D493F58B}">
          <p14:sldIdLst>
            <p14:sldId id="1117"/>
            <p14:sldId id="1595"/>
            <p14:sldId id="1576"/>
            <p14:sldId id="1526"/>
            <p14:sldId id="1527"/>
            <p14:sldId id="1596"/>
            <p14:sldId id="1597"/>
            <p14:sldId id="1578"/>
            <p14:sldId id="1565"/>
            <p14:sldId id="1585"/>
            <p14:sldId id="1586"/>
            <p14:sldId id="1584"/>
            <p14:sldId id="1598"/>
            <p14:sldId id="1498"/>
            <p14:sldId id="1582"/>
            <p14:sldId id="1418"/>
            <p14:sldId id="1357"/>
            <p14:sldId id="1417"/>
            <p14:sldId id="281"/>
            <p14:sldId id="1591"/>
            <p14:sldId id="1572"/>
            <p14:sldId id="1568"/>
            <p14:sldId id="1581"/>
          </p14:sldIdLst>
        </p14:section>
        <p14:section name="Backup slides" id="{BD6C706F-F5BD-D948-A9B9-CA16563CB12A}">
          <p14:sldIdLst>
            <p14:sldId id="1495"/>
            <p14:sldId id="1427"/>
            <p14:sldId id="1428"/>
            <p14:sldId id="14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51"/>
    <a:srgbClr val="802A7F"/>
    <a:srgbClr val="EF8F48"/>
    <a:srgbClr val="E77062"/>
    <a:srgbClr val="CC5D7A"/>
    <a:srgbClr val="A25587"/>
    <a:srgbClr val="705186"/>
    <a:srgbClr val="3F4A76"/>
    <a:srgbClr val="183F5B"/>
    <a:srgbClr val="941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A2AF2-6F42-4275-8CF0-8185DAE5C9EA}" v="1" dt="2024-05-16T20:45:08.401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8DA675F5-93AC-4A2B-9F6B-395677E172F3}"/>
    <pc:docChg chg="undo custSel addSld delSld modSld sldOrd modSection">
      <pc:chgData name="Drgona, Jan" userId="8107277a-43fb-42e1-8aa0-684adf187181" providerId="ADAL" clId="{8DA675F5-93AC-4A2B-9F6B-395677E172F3}" dt="2024-03-23T13:50:54.256" v="358" actId="47"/>
      <pc:docMkLst>
        <pc:docMk/>
      </pc:docMkLst>
      <pc:sldChg chg="add">
        <pc:chgData name="Drgona, Jan" userId="8107277a-43fb-42e1-8aa0-684adf187181" providerId="ADAL" clId="{8DA675F5-93AC-4A2B-9F6B-395677E172F3}" dt="2024-03-20T15:48:22.176" v="46"/>
        <pc:sldMkLst>
          <pc:docMk/>
          <pc:sldMk cId="1165423220" sldId="281"/>
        </pc:sldMkLst>
      </pc:sldChg>
      <pc:sldChg chg="modSp mod">
        <pc:chgData name="Drgona, Jan" userId="8107277a-43fb-42e1-8aa0-684adf187181" providerId="ADAL" clId="{8DA675F5-93AC-4A2B-9F6B-395677E172F3}" dt="2024-03-20T14:59:07.251" v="16" actId="20577"/>
        <pc:sldMkLst>
          <pc:docMk/>
          <pc:sldMk cId="1152154647" sldId="1117"/>
        </pc:sldMkLst>
        <pc:spChg chg="mod">
          <ac:chgData name="Drgona, Jan" userId="8107277a-43fb-42e1-8aa0-684adf187181" providerId="ADAL" clId="{8DA675F5-93AC-4A2B-9F6B-395677E172F3}" dt="2024-03-20T14:59:07.251" v="1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add">
        <pc:chgData name="Drgona, Jan" userId="8107277a-43fb-42e1-8aa0-684adf187181" providerId="ADAL" clId="{8DA675F5-93AC-4A2B-9F6B-395677E172F3}" dt="2024-03-20T15:48:22.176" v="46"/>
        <pc:sldMkLst>
          <pc:docMk/>
          <pc:sldMk cId="651697254" sldId="1357"/>
        </pc:sldMkLst>
      </pc:sldChg>
      <pc:sldChg chg="mod ord modShow">
        <pc:chgData name="Drgona, Jan" userId="8107277a-43fb-42e1-8aa0-684adf187181" providerId="ADAL" clId="{8DA675F5-93AC-4A2B-9F6B-395677E172F3}" dt="2024-03-20T15:00:09.488" v="23"/>
        <pc:sldMkLst>
          <pc:docMk/>
          <pc:sldMk cId="4206595840" sldId="1406"/>
        </pc:sldMkLst>
      </pc:sldChg>
      <pc:sldChg chg="modSp add mod">
        <pc:chgData name="Drgona, Jan" userId="8107277a-43fb-42e1-8aa0-684adf187181" providerId="ADAL" clId="{8DA675F5-93AC-4A2B-9F6B-395677E172F3}" dt="2024-03-20T15:48:52.113" v="50" actId="255"/>
        <pc:sldMkLst>
          <pc:docMk/>
          <pc:sldMk cId="892426157" sldId="1417"/>
        </pc:sldMkLst>
        <pc:spChg chg="mod">
          <ac:chgData name="Drgona, Jan" userId="8107277a-43fb-42e1-8aa0-684adf187181" providerId="ADAL" clId="{8DA675F5-93AC-4A2B-9F6B-395677E172F3}" dt="2024-03-20T15:48:48.369" v="49" actId="255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8DA675F5-93AC-4A2B-9F6B-395677E172F3}" dt="2024-03-20T15:48:52.113" v="50" actId="255"/>
          <ac:spMkLst>
            <pc:docMk/>
            <pc:sldMk cId="892426157" sldId="1417"/>
            <ac:spMk id="9" creationId="{689CEF46-5910-A149-828C-70DC8A672A64}"/>
          </ac:spMkLst>
        </pc:spChg>
      </pc:sldChg>
      <pc:sldChg chg="mod ord modShow">
        <pc:chgData name="Drgona, Jan" userId="8107277a-43fb-42e1-8aa0-684adf187181" providerId="ADAL" clId="{8DA675F5-93AC-4A2B-9F6B-395677E172F3}" dt="2024-03-20T15:00:09.488" v="23"/>
        <pc:sldMkLst>
          <pc:docMk/>
          <pc:sldMk cId="1027847982" sldId="1427"/>
        </pc:sldMkLst>
      </pc:sldChg>
      <pc:sldChg chg="mod ord modShow">
        <pc:chgData name="Drgona, Jan" userId="8107277a-43fb-42e1-8aa0-684adf187181" providerId="ADAL" clId="{8DA675F5-93AC-4A2B-9F6B-395677E172F3}" dt="2024-03-20T15:00:09.488" v="23"/>
        <pc:sldMkLst>
          <pc:docMk/>
          <pc:sldMk cId="4106608496" sldId="1428"/>
        </pc:sldMkLst>
      </pc:sldChg>
      <pc:sldChg chg="mod ord modShow">
        <pc:chgData name="Drgona, Jan" userId="8107277a-43fb-42e1-8aa0-684adf187181" providerId="ADAL" clId="{8DA675F5-93AC-4A2B-9F6B-395677E172F3}" dt="2024-03-20T15:38:21.571" v="45"/>
        <pc:sldMkLst>
          <pc:docMk/>
          <pc:sldMk cId="302003084" sldId="1495"/>
        </pc:sldMkLst>
      </pc:sldChg>
      <pc:sldChg chg="del">
        <pc:chgData name="Drgona, Jan" userId="8107277a-43fb-42e1-8aa0-684adf187181" providerId="ADAL" clId="{8DA675F5-93AC-4A2B-9F6B-395677E172F3}" dt="2024-03-20T15:08:51.886" v="36" actId="47"/>
        <pc:sldMkLst>
          <pc:docMk/>
          <pc:sldMk cId="3165259775" sldId="1498"/>
        </pc:sldMkLst>
      </pc:sldChg>
      <pc:sldChg chg="del">
        <pc:chgData name="Drgona, Jan" userId="8107277a-43fb-42e1-8aa0-684adf187181" providerId="ADAL" clId="{8DA675F5-93AC-4A2B-9F6B-395677E172F3}" dt="2024-03-20T14:59:58.061" v="21" actId="47"/>
        <pc:sldMkLst>
          <pc:docMk/>
          <pc:sldMk cId="2255674926" sldId="1517"/>
        </pc:sldMkLst>
      </pc:sldChg>
      <pc:sldChg chg="modSp mod">
        <pc:chgData name="Drgona, Jan" userId="8107277a-43fb-42e1-8aa0-684adf187181" providerId="ADAL" clId="{8DA675F5-93AC-4A2B-9F6B-395677E172F3}" dt="2024-03-20T15:28:50.990" v="42" actId="1038"/>
        <pc:sldMkLst>
          <pc:docMk/>
          <pc:sldMk cId="2988280245" sldId="1527"/>
        </pc:sldMkLst>
        <pc:spChg chg="mod">
          <ac:chgData name="Drgona, Jan" userId="8107277a-43fb-42e1-8aa0-684adf187181" providerId="ADAL" clId="{8DA675F5-93AC-4A2B-9F6B-395677E172F3}" dt="2024-03-20T15:28:50.990" v="42" actId="1038"/>
          <ac:spMkLst>
            <pc:docMk/>
            <pc:sldMk cId="2988280245" sldId="1527"/>
            <ac:spMk id="4" creationId="{970B1CD6-2EEF-4914-836D-A273C98130CD}"/>
          </ac:spMkLst>
        </pc:spChg>
        <pc:spChg chg="mod">
          <ac:chgData name="Drgona, Jan" userId="8107277a-43fb-42e1-8aa0-684adf187181" providerId="ADAL" clId="{8DA675F5-93AC-4A2B-9F6B-395677E172F3}" dt="2024-03-20T15:28:47.833" v="41" actId="1037"/>
          <ac:spMkLst>
            <pc:docMk/>
            <pc:sldMk cId="2988280245" sldId="1527"/>
            <ac:spMk id="5" creationId="{FAA432C8-B8F2-4F42-9BBD-053AAD1DF7F0}"/>
          </ac:spMkLst>
        </pc:spChg>
      </pc:sldChg>
      <pc:sldChg chg="del">
        <pc:chgData name="Drgona, Jan" userId="8107277a-43fb-42e1-8aa0-684adf187181" providerId="ADAL" clId="{8DA675F5-93AC-4A2B-9F6B-395677E172F3}" dt="2024-03-20T15:08:31.214" v="33" actId="47"/>
        <pc:sldMkLst>
          <pc:docMk/>
          <pc:sldMk cId="4183758163" sldId="1564"/>
        </pc:sldMkLst>
      </pc:sldChg>
      <pc:sldChg chg="modSp mod">
        <pc:chgData name="Drgona, Jan" userId="8107277a-43fb-42e1-8aa0-684adf187181" providerId="ADAL" clId="{8DA675F5-93AC-4A2B-9F6B-395677E172F3}" dt="2024-03-20T15:52:08.842" v="63" actId="255"/>
        <pc:sldMkLst>
          <pc:docMk/>
          <pc:sldMk cId="3003398688" sldId="1565"/>
        </pc:sldMkLst>
        <pc:spChg chg="mod">
          <ac:chgData name="Drgona, Jan" userId="8107277a-43fb-42e1-8aa0-684adf187181" providerId="ADAL" clId="{8DA675F5-93AC-4A2B-9F6B-395677E172F3}" dt="2024-03-20T15:52:04.199" v="62" actId="255"/>
          <ac:spMkLst>
            <pc:docMk/>
            <pc:sldMk cId="3003398688" sldId="1565"/>
            <ac:spMk id="9" creationId="{D95DB90D-CF29-FB93-F0CA-92FB83D37A72}"/>
          </ac:spMkLst>
        </pc:spChg>
        <pc:spChg chg="mod">
          <ac:chgData name="Drgona, Jan" userId="8107277a-43fb-42e1-8aa0-684adf187181" providerId="ADAL" clId="{8DA675F5-93AC-4A2B-9F6B-395677E172F3}" dt="2024-03-20T15:52:08.842" v="63" actId="255"/>
          <ac:spMkLst>
            <pc:docMk/>
            <pc:sldMk cId="3003398688" sldId="1565"/>
            <ac:spMk id="10" creationId="{CD919618-14AD-F47A-AB11-6B2F7054A8C7}"/>
          </ac:spMkLst>
        </pc:spChg>
      </pc:sldChg>
      <pc:sldChg chg="add del">
        <pc:chgData name="Drgona, Jan" userId="8107277a-43fb-42e1-8aa0-684adf187181" providerId="ADAL" clId="{8DA675F5-93AC-4A2B-9F6B-395677E172F3}" dt="2024-03-20T15:52:00.293" v="61" actId="47"/>
        <pc:sldMkLst>
          <pc:docMk/>
          <pc:sldMk cId="2007072768" sldId="1566"/>
        </pc:sldMkLst>
      </pc:sldChg>
      <pc:sldChg chg="add">
        <pc:chgData name="Drgona, Jan" userId="8107277a-43fb-42e1-8aa0-684adf187181" providerId="ADAL" clId="{8DA675F5-93AC-4A2B-9F6B-395677E172F3}" dt="2024-03-20T14:59:41.590" v="18"/>
        <pc:sldMkLst>
          <pc:docMk/>
          <pc:sldMk cId="863423033" sldId="1568"/>
        </pc:sldMkLst>
      </pc:sldChg>
      <pc:sldChg chg="modSp add mod">
        <pc:chgData name="Drgona, Jan" userId="8107277a-43fb-42e1-8aa0-684adf187181" providerId="ADAL" clId="{8DA675F5-93AC-4A2B-9F6B-395677E172F3}" dt="2024-03-20T15:02:34.729" v="31" actId="207"/>
        <pc:sldMkLst>
          <pc:docMk/>
          <pc:sldMk cId="1425547273" sldId="1569"/>
        </pc:sldMkLst>
        <pc:spChg chg="mod">
          <ac:chgData name="Drgona, Jan" userId="8107277a-43fb-42e1-8aa0-684adf187181" providerId="ADAL" clId="{8DA675F5-93AC-4A2B-9F6B-395677E172F3}" dt="2024-03-20T15:01:12.139" v="26" actId="6549"/>
          <ac:spMkLst>
            <pc:docMk/>
            <pc:sldMk cId="1425547273" sldId="1569"/>
            <ac:spMk id="3" creationId="{61CDB1FC-7BF1-0AD2-F81A-F8A049076CB0}"/>
          </ac:spMkLst>
        </pc:spChg>
        <pc:spChg chg="mod">
          <ac:chgData name="Drgona, Jan" userId="8107277a-43fb-42e1-8aa0-684adf187181" providerId="ADAL" clId="{8DA675F5-93AC-4A2B-9F6B-395677E172F3}" dt="2024-03-20T15:01:28.021" v="27" actId="207"/>
          <ac:spMkLst>
            <pc:docMk/>
            <pc:sldMk cId="1425547273" sldId="1569"/>
            <ac:spMk id="19" creationId="{E6A79639-4A1E-948F-7D1D-0325CBC5C230}"/>
          </ac:spMkLst>
        </pc:spChg>
        <pc:spChg chg="mod">
          <ac:chgData name="Drgona, Jan" userId="8107277a-43fb-42e1-8aa0-684adf187181" providerId="ADAL" clId="{8DA675F5-93AC-4A2B-9F6B-395677E172F3}" dt="2024-03-20T15:02:34.729" v="31" actId="207"/>
          <ac:spMkLst>
            <pc:docMk/>
            <pc:sldMk cId="1425547273" sldId="1569"/>
            <ac:spMk id="38" creationId="{C9BF1444-DA25-DA3F-F00C-7A3E962AD2E8}"/>
          </ac:spMkLst>
        </pc:spChg>
      </pc:sldChg>
      <pc:sldChg chg="add del ord">
        <pc:chgData name="Drgona, Jan" userId="8107277a-43fb-42e1-8aa0-684adf187181" providerId="ADAL" clId="{8DA675F5-93AC-4A2B-9F6B-395677E172F3}" dt="2024-03-20T15:49:42.050" v="52"/>
        <pc:sldMkLst>
          <pc:docMk/>
          <pc:sldMk cId="3570689918" sldId="1572"/>
        </pc:sldMkLst>
      </pc:sldChg>
      <pc:sldChg chg="modSp add mod">
        <pc:chgData name="Drgona, Jan" userId="8107277a-43fb-42e1-8aa0-684adf187181" providerId="ADAL" clId="{8DA675F5-93AC-4A2B-9F6B-395677E172F3}" dt="2024-03-20T15:50:43.081" v="59" actId="255"/>
        <pc:sldMkLst>
          <pc:docMk/>
          <pc:sldMk cId="3625215353" sldId="1576"/>
        </pc:sldMkLst>
        <pc:spChg chg="mod">
          <ac:chgData name="Drgona, Jan" userId="8107277a-43fb-42e1-8aa0-684adf187181" providerId="ADAL" clId="{8DA675F5-93AC-4A2B-9F6B-395677E172F3}" dt="2024-03-20T15:50:18.260" v="54" actId="255"/>
          <ac:spMkLst>
            <pc:docMk/>
            <pc:sldMk cId="3625215353" sldId="1576"/>
            <ac:spMk id="6" creationId="{4BF977CA-29E5-04D4-3864-3A14E89BE838}"/>
          </ac:spMkLst>
        </pc:spChg>
        <pc:spChg chg="mod">
          <ac:chgData name="Drgona, Jan" userId="8107277a-43fb-42e1-8aa0-684adf187181" providerId="ADAL" clId="{8DA675F5-93AC-4A2B-9F6B-395677E172F3}" dt="2024-03-20T15:50:32.901" v="57" actId="255"/>
          <ac:spMkLst>
            <pc:docMk/>
            <pc:sldMk cId="3625215353" sldId="1576"/>
            <ac:spMk id="9" creationId="{0C36B4E0-0A0C-7716-C3FC-AF82458D1AFC}"/>
          </ac:spMkLst>
        </pc:spChg>
        <pc:spChg chg="mod">
          <ac:chgData name="Drgona, Jan" userId="8107277a-43fb-42e1-8aa0-684adf187181" providerId="ADAL" clId="{8DA675F5-93AC-4A2B-9F6B-395677E172F3}" dt="2024-03-20T15:50:32.901" v="57" actId="255"/>
          <ac:spMkLst>
            <pc:docMk/>
            <pc:sldMk cId="3625215353" sldId="1576"/>
            <ac:spMk id="10" creationId="{6ECF67A9-2731-4C87-DB01-CA9777B74D9B}"/>
          </ac:spMkLst>
        </pc:spChg>
        <pc:spChg chg="mod">
          <ac:chgData name="Drgona, Jan" userId="8107277a-43fb-42e1-8aa0-684adf187181" providerId="ADAL" clId="{8DA675F5-93AC-4A2B-9F6B-395677E172F3}" dt="2024-03-20T15:50:32.901" v="57" actId="255"/>
          <ac:spMkLst>
            <pc:docMk/>
            <pc:sldMk cId="3625215353" sldId="1576"/>
            <ac:spMk id="11" creationId="{7D6D42B2-495D-879A-308C-8F1B45A8A165}"/>
          </ac:spMkLst>
        </pc:spChg>
        <pc:spChg chg="mod">
          <ac:chgData name="Drgona, Jan" userId="8107277a-43fb-42e1-8aa0-684adf187181" providerId="ADAL" clId="{8DA675F5-93AC-4A2B-9F6B-395677E172F3}" dt="2024-03-20T15:50:37.381" v="58" actId="255"/>
          <ac:spMkLst>
            <pc:docMk/>
            <pc:sldMk cId="3625215353" sldId="1576"/>
            <ac:spMk id="13" creationId="{D1266548-73AC-B850-7D1E-10F6279050DB}"/>
          </ac:spMkLst>
        </pc:spChg>
        <pc:spChg chg="mod">
          <ac:chgData name="Drgona, Jan" userId="8107277a-43fb-42e1-8aa0-684adf187181" providerId="ADAL" clId="{8DA675F5-93AC-4A2B-9F6B-395677E172F3}" dt="2024-03-20T15:50:37.381" v="58" actId="255"/>
          <ac:spMkLst>
            <pc:docMk/>
            <pc:sldMk cId="3625215353" sldId="1576"/>
            <ac:spMk id="14" creationId="{28984EFA-440A-35DF-C9BE-7D1FD2EA2364}"/>
          </ac:spMkLst>
        </pc:spChg>
        <pc:spChg chg="mod">
          <ac:chgData name="Drgona, Jan" userId="8107277a-43fb-42e1-8aa0-684adf187181" providerId="ADAL" clId="{8DA675F5-93AC-4A2B-9F6B-395677E172F3}" dt="2024-03-20T15:50:37.381" v="58" actId="255"/>
          <ac:spMkLst>
            <pc:docMk/>
            <pc:sldMk cId="3625215353" sldId="1576"/>
            <ac:spMk id="15" creationId="{AC9BC865-BF9F-43ED-AF58-FA1FCA50D6BD}"/>
          </ac:spMkLst>
        </pc:spChg>
        <pc:spChg chg="mod">
          <ac:chgData name="Drgona, Jan" userId="8107277a-43fb-42e1-8aa0-684adf187181" providerId="ADAL" clId="{8DA675F5-93AC-4A2B-9F6B-395677E172F3}" dt="2024-03-20T15:50:43.081" v="59" actId="255"/>
          <ac:spMkLst>
            <pc:docMk/>
            <pc:sldMk cId="3625215353" sldId="1576"/>
            <ac:spMk id="17" creationId="{5A386907-8A10-0331-ECB6-C70C27662229}"/>
          </ac:spMkLst>
        </pc:spChg>
        <pc:spChg chg="mod">
          <ac:chgData name="Drgona, Jan" userId="8107277a-43fb-42e1-8aa0-684adf187181" providerId="ADAL" clId="{8DA675F5-93AC-4A2B-9F6B-395677E172F3}" dt="2024-03-20T15:50:43.081" v="59" actId="255"/>
          <ac:spMkLst>
            <pc:docMk/>
            <pc:sldMk cId="3625215353" sldId="1576"/>
            <ac:spMk id="18" creationId="{32BFC36E-8E0C-974B-7A7A-F640DD51E245}"/>
          </ac:spMkLst>
        </pc:spChg>
        <pc:spChg chg="mod">
          <ac:chgData name="Drgona, Jan" userId="8107277a-43fb-42e1-8aa0-684adf187181" providerId="ADAL" clId="{8DA675F5-93AC-4A2B-9F6B-395677E172F3}" dt="2024-03-20T15:50:43.081" v="59" actId="255"/>
          <ac:spMkLst>
            <pc:docMk/>
            <pc:sldMk cId="3625215353" sldId="1576"/>
            <ac:spMk id="19" creationId="{6F52CDB4-822D-1DDD-12F9-1071A06C4E01}"/>
          </ac:spMkLst>
        </pc:spChg>
        <pc:spChg chg="mod">
          <ac:chgData name="Drgona, Jan" userId="8107277a-43fb-42e1-8aa0-684adf187181" providerId="ADAL" clId="{8DA675F5-93AC-4A2B-9F6B-395677E172F3}" dt="2024-03-20T15:50:24.929" v="56" actId="255"/>
          <ac:spMkLst>
            <pc:docMk/>
            <pc:sldMk cId="3625215353" sldId="1576"/>
            <ac:spMk id="110" creationId="{6104CDF7-9F3D-5964-9223-A918EE7850E5}"/>
          </ac:spMkLst>
        </pc:spChg>
        <pc:grpChg chg="mod">
          <ac:chgData name="Drgona, Jan" userId="8107277a-43fb-42e1-8aa0-684adf187181" providerId="ADAL" clId="{8DA675F5-93AC-4A2B-9F6B-395677E172F3}" dt="2024-03-20T15:50:32.901" v="57" actId="255"/>
          <ac:grpSpMkLst>
            <pc:docMk/>
            <pc:sldMk cId="3625215353" sldId="1576"/>
            <ac:grpSpMk id="8" creationId="{C80E1AFD-CC34-D3FD-9304-AF74B554FD35}"/>
          </ac:grpSpMkLst>
        </pc:grpChg>
        <pc:grpChg chg="mod">
          <ac:chgData name="Drgona, Jan" userId="8107277a-43fb-42e1-8aa0-684adf187181" providerId="ADAL" clId="{8DA675F5-93AC-4A2B-9F6B-395677E172F3}" dt="2024-03-20T15:50:37.381" v="58" actId="255"/>
          <ac:grpSpMkLst>
            <pc:docMk/>
            <pc:sldMk cId="3625215353" sldId="1576"/>
            <ac:grpSpMk id="12" creationId="{75DA2D76-B708-0135-4478-96B95DB965A0}"/>
          </ac:grpSpMkLst>
        </pc:grpChg>
        <pc:grpChg chg="mod">
          <ac:chgData name="Drgona, Jan" userId="8107277a-43fb-42e1-8aa0-684adf187181" providerId="ADAL" clId="{8DA675F5-93AC-4A2B-9F6B-395677E172F3}" dt="2024-03-20T15:50:43.081" v="59" actId="255"/>
          <ac:grpSpMkLst>
            <pc:docMk/>
            <pc:sldMk cId="3625215353" sldId="1576"/>
            <ac:grpSpMk id="16" creationId="{19664386-67B4-9153-0690-FBBC95C3CC8D}"/>
          </ac:grpSpMkLst>
        </pc:grpChg>
      </pc:sldChg>
      <pc:sldChg chg="del">
        <pc:chgData name="Drgona, Jan" userId="8107277a-43fb-42e1-8aa0-684adf187181" providerId="ADAL" clId="{8DA675F5-93AC-4A2B-9F6B-395677E172F3}" dt="2024-03-20T15:08:39.695" v="34" actId="47"/>
        <pc:sldMkLst>
          <pc:docMk/>
          <pc:sldMk cId="3680583445" sldId="1579"/>
        </pc:sldMkLst>
      </pc:sldChg>
      <pc:sldChg chg="add">
        <pc:chgData name="Drgona, Jan" userId="8107277a-43fb-42e1-8aa0-684adf187181" providerId="ADAL" clId="{8DA675F5-93AC-4A2B-9F6B-395677E172F3}" dt="2024-03-20T15:48:22.176" v="46"/>
        <pc:sldMkLst>
          <pc:docMk/>
          <pc:sldMk cId="1508375812" sldId="1580"/>
        </pc:sldMkLst>
      </pc:sldChg>
      <pc:sldChg chg="add">
        <pc:chgData name="Drgona, Jan" userId="8107277a-43fb-42e1-8aa0-684adf187181" providerId="ADAL" clId="{8DA675F5-93AC-4A2B-9F6B-395677E172F3}" dt="2024-03-20T15:08:27.936" v="32"/>
        <pc:sldMkLst>
          <pc:docMk/>
          <pc:sldMk cId="938749867" sldId="1582"/>
        </pc:sldMkLst>
      </pc:sldChg>
      <pc:sldChg chg="del">
        <pc:chgData name="Drgona, Jan" userId="8107277a-43fb-42e1-8aa0-684adf187181" providerId="ADAL" clId="{8DA675F5-93AC-4A2B-9F6B-395677E172F3}" dt="2024-03-20T15:08:44.742" v="35" actId="47"/>
        <pc:sldMkLst>
          <pc:docMk/>
          <pc:sldMk cId="3441127551" sldId="1583"/>
        </pc:sldMkLst>
      </pc:sldChg>
      <pc:sldChg chg="add">
        <pc:chgData name="Drgona, Jan" userId="8107277a-43fb-42e1-8aa0-684adf187181" providerId="ADAL" clId="{8DA675F5-93AC-4A2B-9F6B-395677E172F3}" dt="2024-03-20T15:08:27.936" v="32"/>
        <pc:sldMkLst>
          <pc:docMk/>
          <pc:sldMk cId="689473770" sldId="1584"/>
        </pc:sldMkLst>
      </pc:sldChg>
      <pc:sldChg chg="addSp delSp modSp new del mod">
        <pc:chgData name="Drgona, Jan" userId="8107277a-43fb-42e1-8aa0-684adf187181" providerId="ADAL" clId="{8DA675F5-93AC-4A2B-9F6B-395677E172F3}" dt="2024-03-23T13:50:54.256" v="358" actId="47"/>
        <pc:sldMkLst>
          <pc:docMk/>
          <pc:sldMk cId="1628404874" sldId="1585"/>
        </pc:sldMkLst>
        <pc:spChg chg="mod">
          <ac:chgData name="Drgona, Jan" userId="8107277a-43fb-42e1-8aa0-684adf187181" providerId="ADAL" clId="{8DA675F5-93AC-4A2B-9F6B-395677E172F3}" dt="2024-03-23T13:44:44.699" v="231" actId="20577"/>
          <ac:spMkLst>
            <pc:docMk/>
            <pc:sldMk cId="1628404874" sldId="1585"/>
            <ac:spMk id="3" creationId="{3D87F621-BADC-0BC8-ADAF-D0833F3B044B}"/>
          </ac:spMkLst>
        </pc:spChg>
        <pc:spChg chg="del">
          <ac:chgData name="Drgona, Jan" userId="8107277a-43fb-42e1-8aa0-684adf187181" providerId="ADAL" clId="{8DA675F5-93AC-4A2B-9F6B-395677E172F3}" dt="2024-03-23T13:39:50.923" v="65" actId="478"/>
          <ac:spMkLst>
            <pc:docMk/>
            <pc:sldMk cId="1628404874" sldId="1585"/>
            <ac:spMk id="4" creationId="{FABBCA7C-E784-D3F0-F0B9-DDB1D3033B24}"/>
          </ac:spMkLst>
        </pc:spChg>
        <pc:spChg chg="add mod">
          <ac:chgData name="Drgona, Jan" userId="8107277a-43fb-42e1-8aa0-684adf187181" providerId="ADAL" clId="{8DA675F5-93AC-4A2B-9F6B-395677E172F3}" dt="2024-03-23T13:46:58.005" v="299" actId="1036"/>
          <ac:spMkLst>
            <pc:docMk/>
            <pc:sldMk cId="1628404874" sldId="1585"/>
            <ac:spMk id="8" creationId="{EB2804EE-7247-2F1E-DC34-3C27A60A7956}"/>
          </ac:spMkLst>
        </pc:spChg>
        <pc:spChg chg="add del mod">
          <ac:chgData name="Drgona, Jan" userId="8107277a-43fb-42e1-8aa0-684adf187181" providerId="ADAL" clId="{8DA675F5-93AC-4A2B-9F6B-395677E172F3}" dt="2024-03-23T13:46:49.257" v="280" actId="478"/>
          <ac:spMkLst>
            <pc:docMk/>
            <pc:sldMk cId="1628404874" sldId="1585"/>
            <ac:spMk id="15" creationId="{7F084BD7-7C7D-622F-801C-9F5B2012B7F0}"/>
          </ac:spMkLst>
        </pc:spChg>
        <pc:spChg chg="add mod">
          <ac:chgData name="Drgona, Jan" userId="8107277a-43fb-42e1-8aa0-684adf187181" providerId="ADAL" clId="{8DA675F5-93AC-4A2B-9F6B-395677E172F3}" dt="2024-03-23T13:46:38.821" v="277" actId="20577"/>
          <ac:spMkLst>
            <pc:docMk/>
            <pc:sldMk cId="1628404874" sldId="1585"/>
            <ac:spMk id="18" creationId="{1AFB923C-CFF4-5EAB-6952-ED424330567A}"/>
          </ac:spMkLst>
        </pc:spChg>
        <pc:spChg chg="add mod">
          <ac:chgData name="Drgona, Jan" userId="8107277a-43fb-42e1-8aa0-684adf187181" providerId="ADAL" clId="{8DA675F5-93AC-4A2B-9F6B-395677E172F3}" dt="2024-03-23T13:49:45.334" v="357" actId="20577"/>
          <ac:spMkLst>
            <pc:docMk/>
            <pc:sldMk cId="1628404874" sldId="1585"/>
            <ac:spMk id="20" creationId="{373746DD-2C83-E6E4-7206-568A276E2650}"/>
          </ac:spMkLst>
        </pc:spChg>
        <pc:picChg chg="add mod">
          <ac:chgData name="Drgona, Jan" userId="8107277a-43fb-42e1-8aa0-684adf187181" providerId="ADAL" clId="{8DA675F5-93AC-4A2B-9F6B-395677E172F3}" dt="2024-03-23T13:43:30.185" v="154" actId="1076"/>
          <ac:picMkLst>
            <pc:docMk/>
            <pc:sldMk cId="1628404874" sldId="1585"/>
            <ac:picMk id="6" creationId="{8DF15D2E-801E-C375-E95B-62171B8742E6}"/>
          </ac:picMkLst>
        </pc:picChg>
        <pc:picChg chg="add del mod">
          <ac:chgData name="Drgona, Jan" userId="8107277a-43fb-42e1-8aa0-684adf187181" providerId="ADAL" clId="{8DA675F5-93AC-4A2B-9F6B-395677E172F3}" dt="2024-03-23T13:46:41.048" v="278" actId="478"/>
          <ac:picMkLst>
            <pc:docMk/>
            <pc:sldMk cId="1628404874" sldId="1585"/>
            <ac:picMk id="10" creationId="{4FC3E506-AFF3-D2B1-F3F6-1EA93DC7123B}"/>
          </ac:picMkLst>
        </pc:picChg>
        <pc:picChg chg="add mod">
          <ac:chgData name="Drgona, Jan" userId="8107277a-43fb-42e1-8aa0-684adf187181" providerId="ADAL" clId="{8DA675F5-93AC-4A2B-9F6B-395677E172F3}" dt="2024-03-23T13:47:06.220" v="301" actId="1076"/>
          <ac:picMkLst>
            <pc:docMk/>
            <pc:sldMk cId="1628404874" sldId="1585"/>
            <ac:picMk id="12" creationId="{F39F2EE3-2875-6D50-4496-6DF3EAE16D05}"/>
          </ac:picMkLst>
        </pc:picChg>
        <pc:picChg chg="add mod">
          <ac:chgData name="Drgona, Jan" userId="8107277a-43fb-42e1-8aa0-684adf187181" providerId="ADAL" clId="{8DA675F5-93AC-4A2B-9F6B-395677E172F3}" dt="2024-03-23T13:47:27.672" v="306" actId="1076"/>
          <ac:picMkLst>
            <pc:docMk/>
            <pc:sldMk cId="1628404874" sldId="1585"/>
            <ac:picMk id="14" creationId="{4126F03A-FDF4-6D58-1940-4267B7158BA5}"/>
          </ac:picMkLst>
        </pc:picChg>
        <pc:picChg chg="add mod">
          <ac:chgData name="Drgona, Jan" userId="8107277a-43fb-42e1-8aa0-684adf187181" providerId="ADAL" clId="{8DA675F5-93AC-4A2B-9F6B-395677E172F3}" dt="2024-03-23T13:47:46.345" v="312" actId="1076"/>
          <ac:picMkLst>
            <pc:docMk/>
            <pc:sldMk cId="1628404874" sldId="1585"/>
            <ac:picMk id="17" creationId="{A9056B59-65BD-1092-B1CA-73BC3E29B1F0}"/>
          </ac:picMkLst>
        </pc:picChg>
      </pc:sldChg>
    </pc:docChg>
  </pc:docChgLst>
  <pc:docChgLst>
    <pc:chgData name="Vrabie, Draguna L" userId="5fc142ba-b1bd-4c45-a69d-7917f837c21f" providerId="ADAL" clId="{D4AF5DD8-5F86-DA49-AA92-E3B2BC31172B}"/>
    <pc:docChg chg="modSld">
      <pc:chgData name="Vrabie, Draguna L" userId="5fc142ba-b1bd-4c45-a69d-7917f837c21f" providerId="ADAL" clId="{D4AF5DD8-5F86-DA49-AA92-E3B2BC31172B}" dt="2024-03-02T01:11:54.250" v="2" actId="27918"/>
      <pc:docMkLst>
        <pc:docMk/>
      </pc:docMkLst>
      <pc:sldChg chg="mod">
        <pc:chgData name="Vrabie, Draguna L" userId="5fc142ba-b1bd-4c45-a69d-7917f837c21f" providerId="ADAL" clId="{D4AF5DD8-5F86-DA49-AA92-E3B2BC31172B}" dt="2024-03-02T01:11:54.250" v="2" actId="27918"/>
        <pc:sldMkLst>
          <pc:docMk/>
          <pc:sldMk cId="3570689918" sldId="1572"/>
        </pc:sldMkLst>
      </pc:sldChg>
    </pc:docChg>
  </pc:docChgLst>
  <pc:docChgLst>
    <pc:chgData name="Drgona, Jan" userId="8107277a-43fb-42e1-8aa0-684adf187181" providerId="ADAL" clId="{03FA2AF2-6F42-4275-8CF0-8185DAE5C9EA}"/>
    <pc:docChg chg="addSld delSld modSld modSection">
      <pc:chgData name="Drgona, Jan" userId="8107277a-43fb-42e1-8aa0-684adf187181" providerId="ADAL" clId="{03FA2AF2-6F42-4275-8CF0-8185DAE5C9EA}" dt="2024-05-16T20:45:12.821" v="1" actId="47"/>
      <pc:docMkLst>
        <pc:docMk/>
      </pc:docMkLst>
      <pc:sldChg chg="del">
        <pc:chgData name="Drgona, Jan" userId="8107277a-43fb-42e1-8aa0-684adf187181" providerId="ADAL" clId="{03FA2AF2-6F42-4275-8CF0-8185DAE5C9EA}" dt="2024-05-16T20:45:12.821" v="1" actId="47"/>
        <pc:sldMkLst>
          <pc:docMk/>
          <pc:sldMk cId="1508375812" sldId="1580"/>
        </pc:sldMkLst>
      </pc:sldChg>
      <pc:sldChg chg="add">
        <pc:chgData name="Drgona, Jan" userId="8107277a-43fb-42e1-8aa0-684adf187181" providerId="ADAL" clId="{03FA2AF2-6F42-4275-8CF0-8185DAE5C9EA}" dt="2024-05-16T20:45:08.394" v="0"/>
        <pc:sldMkLst>
          <pc:docMk/>
          <pc:sldMk cId="4186677553" sldId="1591"/>
        </pc:sldMkLst>
      </pc:sldChg>
    </pc:docChg>
  </pc:docChgLst>
  <pc:docChgLst>
    <pc:chgData name="Drgona, Jan" userId="8107277a-43fb-42e1-8aa0-684adf187181" providerId="ADAL" clId="{E6B83A9B-0670-4D2D-93BD-AC62E2749065}"/>
    <pc:docChg chg="addSld delSld modSld modSection">
      <pc:chgData name="Drgona, Jan" userId="8107277a-43fb-42e1-8aa0-684adf187181" providerId="ADAL" clId="{E6B83A9B-0670-4D2D-93BD-AC62E2749065}" dt="2024-03-14T18:52:28.101" v="27" actId="255"/>
      <pc:docMkLst>
        <pc:docMk/>
      </pc:docMkLst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180730141" sldId="261"/>
        </pc:sldMkLst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328018078" sldId="1116"/>
        </pc:sldMkLst>
      </pc:sldChg>
      <pc:sldChg chg="modSp add mod">
        <pc:chgData name="Drgona, Jan" userId="8107277a-43fb-42e1-8aa0-684adf187181" providerId="ADAL" clId="{E6B83A9B-0670-4D2D-93BD-AC62E2749065}" dt="2024-03-14T18:50:08.085" v="13" actId="1036"/>
        <pc:sldMkLst>
          <pc:docMk/>
          <pc:sldMk cId="1152154647" sldId="1117"/>
        </pc:sldMkLst>
        <pc:spChg chg="mod">
          <ac:chgData name="Drgona, Jan" userId="8107277a-43fb-42e1-8aa0-684adf187181" providerId="ADAL" clId="{E6B83A9B-0670-4D2D-93BD-AC62E2749065}" dt="2024-03-14T18:50:08.085" v="13" actId="1036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mod">
        <pc:chgData name="Drgona, Jan" userId="8107277a-43fb-42e1-8aa0-684adf187181" providerId="ADAL" clId="{E6B83A9B-0670-4D2D-93BD-AC62E2749065}" dt="2024-03-14T18:51:40.718" v="22" actId="14100"/>
        <pc:sldMkLst>
          <pc:docMk/>
          <pc:sldMk cId="4206595840" sldId="1406"/>
        </pc:sldMkLst>
        <pc:spChg chg="mod">
          <ac:chgData name="Drgona, Jan" userId="8107277a-43fb-42e1-8aa0-684adf187181" providerId="ADAL" clId="{E6B83A9B-0670-4D2D-93BD-AC62E2749065}" dt="2024-03-14T18:51:40.718" v="22" actId="14100"/>
          <ac:spMkLst>
            <pc:docMk/>
            <pc:sldMk cId="4206595840" sldId="1406"/>
            <ac:spMk id="2" creationId="{7F5FD97D-AD65-A14D-A584-DF7F474A1613}"/>
          </ac:spMkLst>
        </pc:spChg>
      </pc:sldChg>
      <pc:sldChg chg="modSp add mod">
        <pc:chgData name="Drgona, Jan" userId="8107277a-43fb-42e1-8aa0-684adf187181" providerId="ADAL" clId="{E6B83A9B-0670-4D2D-93BD-AC62E2749065}" dt="2024-03-14T18:51:21.758" v="19" actId="255"/>
        <pc:sldMkLst>
          <pc:docMk/>
          <pc:sldMk cId="1027847982" sldId="1427"/>
        </pc:sldMkLst>
        <pc:spChg chg="mod">
          <ac:chgData name="Drgona, Jan" userId="8107277a-43fb-42e1-8aa0-684adf187181" providerId="ADAL" clId="{E6B83A9B-0670-4D2D-93BD-AC62E2749065}" dt="2024-03-14T18:51:21.758" v="19" actId="255"/>
          <ac:spMkLst>
            <pc:docMk/>
            <pc:sldMk cId="1027847982" sldId="1427"/>
            <ac:spMk id="2" creationId="{7F5FD97D-AD65-A14D-A584-DF7F474A1613}"/>
          </ac:spMkLst>
        </pc:spChg>
      </pc:sldChg>
      <pc:sldChg chg="modSp add mod">
        <pc:chgData name="Drgona, Jan" userId="8107277a-43fb-42e1-8aa0-684adf187181" providerId="ADAL" clId="{E6B83A9B-0670-4D2D-93BD-AC62E2749065}" dt="2024-03-14T18:51:29.026" v="20" actId="255"/>
        <pc:sldMkLst>
          <pc:docMk/>
          <pc:sldMk cId="4106608496" sldId="1428"/>
        </pc:sldMkLst>
        <pc:spChg chg="mod">
          <ac:chgData name="Drgona, Jan" userId="8107277a-43fb-42e1-8aa0-684adf187181" providerId="ADAL" clId="{E6B83A9B-0670-4D2D-93BD-AC62E2749065}" dt="2024-03-14T18:51:29.026" v="20" actId="255"/>
          <ac:spMkLst>
            <pc:docMk/>
            <pc:sldMk cId="4106608496" sldId="1428"/>
            <ac:spMk id="2" creationId="{7F5FD97D-AD65-A14D-A584-DF7F474A1613}"/>
          </ac:spMkLst>
        </pc:spChg>
      </pc:sldChg>
      <pc:sldChg chg="modSp add mod">
        <pc:chgData name="Drgona, Jan" userId="8107277a-43fb-42e1-8aa0-684adf187181" providerId="ADAL" clId="{E6B83A9B-0670-4D2D-93BD-AC62E2749065}" dt="2024-03-14T18:50:27.361" v="14" actId="108"/>
        <pc:sldMkLst>
          <pc:docMk/>
          <pc:sldMk cId="302003084" sldId="1495"/>
        </pc:sldMkLst>
        <pc:spChg chg="mod">
          <ac:chgData name="Drgona, Jan" userId="8107277a-43fb-42e1-8aa0-684adf187181" providerId="ADAL" clId="{E6B83A9B-0670-4D2D-93BD-AC62E2749065}" dt="2024-03-14T18:50:27.361" v="14" actId="108"/>
          <ac:spMkLst>
            <pc:docMk/>
            <pc:sldMk cId="302003084" sldId="1495"/>
            <ac:spMk id="3" creationId="{99B10785-BD49-4DC7-9141-6CCB6345B596}"/>
          </ac:spMkLst>
        </pc:spChg>
      </pc:sldChg>
      <pc:sldChg chg="modSp add mod">
        <pc:chgData name="Drgona, Jan" userId="8107277a-43fb-42e1-8aa0-684adf187181" providerId="ADAL" clId="{E6B83A9B-0670-4D2D-93BD-AC62E2749065}" dt="2024-03-14T18:52:16.371" v="26" actId="255"/>
        <pc:sldMkLst>
          <pc:docMk/>
          <pc:sldMk cId="3165259775" sldId="1498"/>
        </pc:sldMkLst>
        <pc:spChg chg="mod">
          <ac:chgData name="Drgona, Jan" userId="8107277a-43fb-42e1-8aa0-684adf187181" providerId="ADAL" clId="{E6B83A9B-0670-4D2D-93BD-AC62E2749065}" dt="2024-03-14T18:52:16.371" v="26" actId="255"/>
          <ac:spMkLst>
            <pc:docMk/>
            <pc:sldMk cId="3165259775" sldId="149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E6B83A9B-0670-4D2D-93BD-AC62E2749065}" dt="2024-03-14T18:49:34.108" v="0" actId="47"/>
        <pc:sldMkLst>
          <pc:docMk/>
          <pc:sldMk cId="1736185236" sldId="1500"/>
        </pc:sldMkLst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2255674926" sldId="1517"/>
        </pc:sldMkLst>
      </pc:sldChg>
      <pc:sldChg chg="modSp add del mod">
        <pc:chgData name="Drgona, Jan" userId="8107277a-43fb-42e1-8aa0-684adf187181" providerId="ADAL" clId="{E6B83A9B-0670-4D2D-93BD-AC62E2749065}" dt="2024-03-14T18:50:57.223" v="16" actId="255"/>
        <pc:sldMkLst>
          <pc:docMk/>
          <pc:sldMk cId="669509557" sldId="1526"/>
        </pc:sldMkLst>
        <pc:spChg chg="mod">
          <ac:chgData name="Drgona, Jan" userId="8107277a-43fb-42e1-8aa0-684adf187181" providerId="ADAL" clId="{E6B83A9B-0670-4D2D-93BD-AC62E2749065}" dt="2024-03-14T18:50:57.223" v="16" actId="255"/>
          <ac:spMkLst>
            <pc:docMk/>
            <pc:sldMk cId="669509557" sldId="1526"/>
            <ac:spMk id="2" creationId="{7F5FD97D-AD65-A14D-A584-DF7F474A1613}"/>
          </ac:spMkLst>
        </pc:spChg>
      </pc:sldChg>
      <pc:sldChg chg="add del">
        <pc:chgData name="Drgona, Jan" userId="8107277a-43fb-42e1-8aa0-684adf187181" providerId="ADAL" clId="{E6B83A9B-0670-4D2D-93BD-AC62E2749065}" dt="2024-03-14T18:49:38.545" v="2"/>
        <pc:sldMkLst>
          <pc:docMk/>
          <pc:sldMk cId="2988280245" sldId="1527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3522571154" sldId="1529"/>
        </pc:sldMkLst>
      </pc:sldChg>
      <pc:sldChg chg="modSp add mod">
        <pc:chgData name="Drgona, Jan" userId="8107277a-43fb-42e1-8aa0-684adf187181" providerId="ADAL" clId="{E6B83A9B-0670-4D2D-93BD-AC62E2749065}" dt="2024-03-14T18:52:02.394" v="24" actId="14100"/>
        <pc:sldMkLst>
          <pc:docMk/>
          <pc:sldMk cId="4183758163" sldId="1564"/>
        </pc:sldMkLst>
        <pc:spChg chg="mod">
          <ac:chgData name="Drgona, Jan" userId="8107277a-43fb-42e1-8aa0-684adf187181" providerId="ADAL" clId="{E6B83A9B-0670-4D2D-93BD-AC62E2749065}" dt="2024-03-14T18:52:02.394" v="24" actId="14100"/>
          <ac:spMkLst>
            <pc:docMk/>
            <pc:sldMk cId="4183758163" sldId="1564"/>
            <ac:spMk id="3" creationId="{701493D0-6FC9-4F74-9234-5244E31A139F}"/>
          </ac:spMkLst>
        </pc:spChg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3003398688" sldId="1565"/>
        </pc:sldMkLst>
      </pc:sldChg>
      <pc:sldChg chg="del">
        <pc:chgData name="Drgona, Jan" userId="8107277a-43fb-42e1-8aa0-684adf187181" providerId="ADAL" clId="{E6B83A9B-0670-4D2D-93BD-AC62E2749065}" dt="2024-03-14T18:49:35.241" v="1" actId="47"/>
        <pc:sldMkLst>
          <pc:docMk/>
          <pc:sldMk cId="244208695" sldId="1566"/>
        </pc:sldMkLst>
      </pc:sldChg>
      <pc:sldChg chg="del">
        <pc:chgData name="Drgona, Jan" userId="8107277a-43fb-42e1-8aa0-684adf187181" providerId="ADAL" clId="{E6B83A9B-0670-4D2D-93BD-AC62E2749065}" dt="2024-03-14T18:49:34.108" v="0" actId="47"/>
        <pc:sldMkLst>
          <pc:docMk/>
          <pc:sldMk cId="1498945734" sldId="1567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863423033" sldId="1568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1425547273" sldId="1569"/>
        </pc:sldMkLst>
      </pc:sldChg>
      <pc:sldChg chg="del">
        <pc:chgData name="Drgona, Jan" userId="8107277a-43fb-42e1-8aa0-684adf187181" providerId="ADAL" clId="{E6B83A9B-0670-4D2D-93BD-AC62E2749065}" dt="2024-03-14T18:49:47.479" v="3" actId="47"/>
        <pc:sldMkLst>
          <pc:docMk/>
          <pc:sldMk cId="3570689918" sldId="1572"/>
        </pc:sldMkLst>
      </pc:sldChg>
      <pc:sldChg chg="del">
        <pc:chgData name="Drgona, Jan" userId="8107277a-43fb-42e1-8aa0-684adf187181" providerId="ADAL" clId="{E6B83A9B-0670-4D2D-93BD-AC62E2749065}" dt="2024-03-14T18:49:34.108" v="0" actId="47"/>
        <pc:sldMkLst>
          <pc:docMk/>
          <pc:sldMk cId="3625215353" sldId="1576"/>
        </pc:sldMkLst>
      </pc:sldChg>
      <pc:sldChg chg="del">
        <pc:chgData name="Drgona, Jan" userId="8107277a-43fb-42e1-8aa0-684adf187181" providerId="ADAL" clId="{E6B83A9B-0670-4D2D-93BD-AC62E2749065}" dt="2024-03-14T18:49:49.624" v="4" actId="47"/>
        <pc:sldMkLst>
          <pc:docMk/>
          <pc:sldMk cId="3905026010" sldId="1577"/>
        </pc:sldMkLst>
      </pc:sldChg>
      <pc:sldChg chg="modSp add mod">
        <pc:chgData name="Drgona, Jan" userId="8107277a-43fb-42e1-8aa0-684adf187181" providerId="ADAL" clId="{E6B83A9B-0670-4D2D-93BD-AC62E2749065}" dt="2024-03-14T18:51:12.083" v="17" actId="255"/>
        <pc:sldMkLst>
          <pc:docMk/>
          <pc:sldMk cId="985657584" sldId="1578"/>
        </pc:sldMkLst>
        <pc:spChg chg="mod">
          <ac:chgData name="Drgona, Jan" userId="8107277a-43fb-42e1-8aa0-684adf187181" providerId="ADAL" clId="{E6B83A9B-0670-4D2D-93BD-AC62E2749065}" dt="2024-03-14T18:51:12.083" v="17" actId="255"/>
          <ac:spMkLst>
            <pc:docMk/>
            <pc:sldMk cId="985657584" sldId="1578"/>
            <ac:spMk id="27" creationId="{3ED2EBDD-AD33-4C52-BFE0-7A3656EE491E}"/>
          </ac:spMkLst>
        </pc:spChg>
      </pc:sldChg>
      <pc:sldChg chg="modSp add mod">
        <pc:chgData name="Drgona, Jan" userId="8107277a-43fb-42e1-8aa0-684adf187181" providerId="ADAL" clId="{E6B83A9B-0670-4D2D-93BD-AC62E2749065}" dt="2024-03-14T18:52:28.101" v="27" actId="255"/>
        <pc:sldMkLst>
          <pc:docMk/>
          <pc:sldMk cId="3680583445" sldId="1579"/>
        </pc:sldMkLst>
        <pc:spChg chg="mod">
          <ac:chgData name="Drgona, Jan" userId="8107277a-43fb-42e1-8aa0-684adf187181" providerId="ADAL" clId="{E6B83A9B-0670-4D2D-93BD-AC62E2749065}" dt="2024-03-14T18:52:28.101" v="27" actId="255"/>
          <ac:spMkLst>
            <pc:docMk/>
            <pc:sldMk cId="3680583445" sldId="1579"/>
            <ac:spMk id="3" creationId="{701493D0-6FC9-4F74-9234-5244E31A139F}"/>
          </ac:spMkLst>
        </pc:spChg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2336298119" sldId="1581"/>
        </pc:sldMkLst>
      </pc:sldChg>
      <pc:sldChg chg="add">
        <pc:chgData name="Drgona, Jan" userId="8107277a-43fb-42e1-8aa0-684adf187181" providerId="ADAL" clId="{E6B83A9B-0670-4D2D-93BD-AC62E2749065}" dt="2024-03-14T18:49:38.545" v="2"/>
        <pc:sldMkLst>
          <pc:docMk/>
          <pc:sldMk cId="3441127551" sldId="1583"/>
        </pc:sldMkLst>
      </pc:sldChg>
    </pc:docChg>
  </pc:docChgLst>
  <pc:docChgLst>
    <pc:chgData name="Shapiro, Madelyn R" userId="78b39015-e857-4007-8c8e-a1660fc59ebb" providerId="ADAL" clId="{3E26F018-F7D6-3246-AE7F-EF3B4133DAFD}"/>
    <pc:docChg chg="undo redo custSel addSld modSld modSection">
      <pc:chgData name="Shapiro, Madelyn R" userId="78b39015-e857-4007-8c8e-a1660fc59ebb" providerId="ADAL" clId="{3E26F018-F7D6-3246-AE7F-EF3B4133DAFD}" dt="2024-02-22T21:50:13.602" v="631" actId="20577"/>
      <pc:docMkLst>
        <pc:docMk/>
      </pc:docMkLst>
      <pc:sldChg chg="modSp mod">
        <pc:chgData name="Shapiro, Madelyn R" userId="78b39015-e857-4007-8c8e-a1660fc59ebb" providerId="ADAL" clId="{3E26F018-F7D6-3246-AE7F-EF3B4133DAFD}" dt="2024-02-22T19:22:21.254" v="360" actId="20577"/>
        <pc:sldMkLst>
          <pc:docMk/>
          <pc:sldMk cId="180730141" sldId="261"/>
        </pc:sldMkLst>
        <pc:spChg chg="mod">
          <ac:chgData name="Shapiro, Madelyn R" userId="78b39015-e857-4007-8c8e-a1660fc59ebb" providerId="ADAL" clId="{3E26F018-F7D6-3246-AE7F-EF3B4133DAFD}" dt="2024-02-22T19:22:21.254" v="360" actId="20577"/>
          <ac:spMkLst>
            <pc:docMk/>
            <pc:sldMk cId="180730141" sldId="261"/>
            <ac:spMk id="2" creationId="{C5C5F38A-AB8C-D2AC-87D1-ABBD39E861CC}"/>
          </ac:spMkLst>
        </pc:spChg>
        <pc:spChg chg="mod">
          <ac:chgData name="Shapiro, Madelyn R" userId="78b39015-e857-4007-8c8e-a1660fc59ebb" providerId="ADAL" clId="{3E26F018-F7D6-3246-AE7F-EF3B4133DAFD}" dt="2024-02-22T19:17:51.050" v="84" actId="120"/>
          <ac:spMkLst>
            <pc:docMk/>
            <pc:sldMk cId="180730141" sldId="261"/>
            <ac:spMk id="3" creationId="{6ADC3202-AF5F-AB99-2789-C8875D561C48}"/>
          </ac:spMkLst>
        </pc:spChg>
        <pc:spChg chg="mod">
          <ac:chgData name="Shapiro, Madelyn R" userId="78b39015-e857-4007-8c8e-a1660fc59ebb" providerId="ADAL" clId="{3E26F018-F7D6-3246-AE7F-EF3B4133DAFD}" dt="2024-02-22T19:19:31.925" v="165" actId="20577"/>
          <ac:spMkLst>
            <pc:docMk/>
            <pc:sldMk cId="180730141" sldId="261"/>
            <ac:spMk id="4" creationId="{FE069363-B2BC-46DD-7198-8C9633662879}"/>
          </ac:spMkLst>
        </pc:spChg>
      </pc:sldChg>
      <pc:sldChg chg="mod modShow modNotesTx">
        <pc:chgData name="Shapiro, Madelyn R" userId="78b39015-e857-4007-8c8e-a1660fc59ebb" providerId="ADAL" clId="{3E26F018-F7D6-3246-AE7F-EF3B4133DAFD}" dt="2024-02-22T21:50:13.602" v="631" actId="20577"/>
        <pc:sldMkLst>
          <pc:docMk/>
          <pc:sldMk cId="1736185236" sldId="1500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669509557" sldId="1526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2988280245" sldId="1527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244208695" sldId="1566"/>
        </pc:sldMkLst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1498945734" sldId="1567"/>
        </pc:sldMkLst>
      </pc:sldChg>
      <pc:sldChg chg="addSp delSp modSp mod">
        <pc:chgData name="Shapiro, Madelyn R" userId="78b39015-e857-4007-8c8e-a1660fc59ebb" providerId="ADAL" clId="{3E26F018-F7D6-3246-AE7F-EF3B4133DAFD}" dt="2024-02-22T19:30:11.753" v="628" actId="1076"/>
        <pc:sldMkLst>
          <pc:docMk/>
          <pc:sldMk cId="863423033" sldId="1568"/>
        </pc:sldMkLst>
        <pc:spChg chg="mod">
          <ac:chgData name="Shapiro, Madelyn R" userId="78b39015-e857-4007-8c8e-a1660fc59ebb" providerId="ADAL" clId="{3E26F018-F7D6-3246-AE7F-EF3B4133DAFD}" dt="2024-02-22T19:23:41.799" v="440" actId="20577"/>
          <ac:spMkLst>
            <pc:docMk/>
            <pc:sldMk cId="863423033" sldId="1568"/>
            <ac:spMk id="3" creationId="{42A1804A-DFB6-1259-1C41-F7B9474BBDE0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6" creationId="{06EDC76D-CC72-38DC-56C3-CF6A858E84CD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7" creationId="{759ED5BC-547D-07D6-70C2-20E049C76A5E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8" creationId="{8DADD4D1-8338-7983-B439-E573ECB34C4F}"/>
          </ac:spMkLst>
        </pc:spChg>
        <pc:spChg chg="add del mod">
          <ac:chgData name="Shapiro, Madelyn R" userId="78b39015-e857-4007-8c8e-a1660fc59ebb" providerId="ADAL" clId="{3E26F018-F7D6-3246-AE7F-EF3B4133DAFD}" dt="2024-02-22T19:24:45.514" v="468" actId="478"/>
          <ac:spMkLst>
            <pc:docMk/>
            <pc:sldMk cId="863423033" sldId="1568"/>
            <ac:spMk id="10" creationId="{591D1A14-7D76-EEC8-2DD3-1A88F42DD35B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11" creationId="{2FFD0066-1D79-3F7A-8DC4-440AE647C053}"/>
          </ac:spMkLst>
        </pc:spChg>
        <pc:spChg chg="add del mod">
          <ac:chgData name="Shapiro, Madelyn R" userId="78b39015-e857-4007-8c8e-a1660fc59ebb" providerId="ADAL" clId="{3E26F018-F7D6-3246-AE7F-EF3B4133DAFD}" dt="2024-02-22T19:26:21.288" v="531" actId="478"/>
          <ac:spMkLst>
            <pc:docMk/>
            <pc:sldMk cId="863423033" sldId="1568"/>
            <ac:spMk id="14" creationId="{CCB6D8D4-CD1A-B4B1-42FF-3CF2C34FDFBE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15" creationId="{177EB705-014A-219D-ED87-3596F470BDF9}"/>
          </ac:spMkLst>
        </pc:spChg>
        <pc:spChg chg="mod">
          <ac:chgData name="Shapiro, Madelyn R" userId="78b39015-e857-4007-8c8e-a1660fc59ebb" providerId="ADAL" clId="{3E26F018-F7D6-3246-AE7F-EF3B4133DAFD}" dt="2024-02-22T19:27:39.577" v="586" actId="20577"/>
          <ac:spMkLst>
            <pc:docMk/>
            <pc:sldMk cId="863423033" sldId="1568"/>
            <ac:spMk id="17" creationId="{7A002B00-998A-3089-2096-63C0458AC502}"/>
          </ac:spMkLst>
        </pc:spChg>
        <pc:spChg chg="mod">
          <ac:chgData name="Shapiro, Madelyn R" userId="78b39015-e857-4007-8c8e-a1660fc59ebb" providerId="ADAL" clId="{3E26F018-F7D6-3246-AE7F-EF3B4133DAFD}" dt="2024-02-22T19:24:56.032" v="478" actId="1035"/>
          <ac:spMkLst>
            <pc:docMk/>
            <pc:sldMk cId="863423033" sldId="1568"/>
            <ac:spMk id="18" creationId="{49A927AD-7823-6719-7BB7-24A1070D6241}"/>
          </ac:spMkLst>
        </pc:spChg>
        <pc:spChg chg="add mod">
          <ac:chgData name="Shapiro, Madelyn R" userId="78b39015-e857-4007-8c8e-a1660fc59ebb" providerId="ADAL" clId="{3E26F018-F7D6-3246-AE7F-EF3B4133DAFD}" dt="2024-02-22T19:30:11.753" v="628" actId="1076"/>
          <ac:spMkLst>
            <pc:docMk/>
            <pc:sldMk cId="863423033" sldId="1568"/>
            <ac:spMk id="23" creationId="{798E66F6-A6E5-2D3A-C40E-25615D31A75B}"/>
          </ac:spMkLst>
        </pc:spChg>
        <pc:spChg chg="mod topLvl">
          <ac:chgData name="Shapiro, Madelyn R" userId="78b39015-e857-4007-8c8e-a1660fc59ebb" providerId="ADAL" clId="{3E26F018-F7D6-3246-AE7F-EF3B4133DAFD}" dt="2024-02-22T19:26:59.305" v="562" actId="14100"/>
          <ac:spMkLst>
            <pc:docMk/>
            <pc:sldMk cId="863423033" sldId="1568"/>
            <ac:spMk id="24" creationId="{851776F3-F729-01F7-A842-9CA15662356C}"/>
          </ac:spMkLst>
        </pc:spChg>
        <pc:spChg chg="mod">
          <ac:chgData name="Shapiro, Madelyn R" userId="78b39015-e857-4007-8c8e-a1660fc59ebb" providerId="ADAL" clId="{3E26F018-F7D6-3246-AE7F-EF3B4133DAFD}" dt="2024-02-22T19:27:18.737" v="580" actId="1037"/>
          <ac:spMkLst>
            <pc:docMk/>
            <pc:sldMk cId="863423033" sldId="1568"/>
            <ac:spMk id="29" creationId="{451D3AF6-326D-7AED-0FB6-03FB4189A2EA}"/>
          </ac:spMkLst>
        </pc:spChg>
        <pc:spChg chg="mod">
          <ac:chgData name="Shapiro, Madelyn R" userId="78b39015-e857-4007-8c8e-a1660fc59ebb" providerId="ADAL" clId="{3E26F018-F7D6-3246-AE7F-EF3B4133DAFD}" dt="2024-02-22T19:27:18.737" v="580" actId="1037"/>
          <ac:spMkLst>
            <pc:docMk/>
            <pc:sldMk cId="863423033" sldId="1568"/>
            <ac:spMk id="30" creationId="{67880B23-5AAF-8271-2DEC-082EF64491C9}"/>
          </ac:spMkLst>
        </pc:spChg>
        <pc:spChg chg="mod">
          <ac:chgData name="Shapiro, Madelyn R" userId="78b39015-e857-4007-8c8e-a1660fc59ebb" providerId="ADAL" clId="{3E26F018-F7D6-3246-AE7F-EF3B4133DAFD}" dt="2024-02-22T19:27:18.737" v="580" actId="1037"/>
          <ac:spMkLst>
            <pc:docMk/>
            <pc:sldMk cId="863423033" sldId="1568"/>
            <ac:spMk id="31" creationId="{1735357B-E60D-F81B-8401-5D94749070D5}"/>
          </ac:spMkLst>
        </pc:spChg>
        <pc:grpChg chg="add mod">
          <ac:chgData name="Shapiro, Madelyn R" userId="78b39015-e857-4007-8c8e-a1660fc59ebb" providerId="ADAL" clId="{3E26F018-F7D6-3246-AE7F-EF3B4133DAFD}" dt="2024-02-22T19:26:51.922" v="561" actId="1035"/>
          <ac:grpSpMkLst>
            <pc:docMk/>
            <pc:sldMk cId="863423033" sldId="1568"/>
            <ac:grpSpMk id="4" creationId="{1296D10C-DDA4-33C8-F380-C66494B64655}"/>
          </ac:grpSpMkLst>
        </pc:grpChg>
        <pc:grpChg chg="mod">
          <ac:chgData name="Shapiro, Madelyn R" userId="78b39015-e857-4007-8c8e-a1660fc59ebb" providerId="ADAL" clId="{3E26F018-F7D6-3246-AE7F-EF3B4133DAFD}" dt="2024-02-22T19:24:56.032" v="478" actId="1035"/>
          <ac:grpSpMkLst>
            <pc:docMk/>
            <pc:sldMk cId="863423033" sldId="1568"/>
            <ac:grpSpMk id="19" creationId="{DFF9AEB1-9912-E024-B2FA-9E171E9E8467}"/>
          </ac:grpSpMkLst>
        </pc:grpChg>
        <pc:grpChg chg="del mod">
          <ac:chgData name="Shapiro, Madelyn R" userId="78b39015-e857-4007-8c8e-a1660fc59ebb" providerId="ADAL" clId="{3E26F018-F7D6-3246-AE7F-EF3B4133DAFD}" dt="2024-02-22T19:23:51.431" v="441" actId="165"/>
          <ac:grpSpMkLst>
            <pc:docMk/>
            <pc:sldMk cId="863423033" sldId="1568"/>
            <ac:grpSpMk id="32" creationId="{1CD72EA6-5182-B516-C8CB-0FB8974BF1DD}"/>
          </ac:grpSpMkLst>
        </pc:grp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5" creationId="{7D887998-7121-C1B5-6973-2829A8A3EAF5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9" creationId="{83895018-1685-DE14-B965-470F8F3D45FA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12" creationId="{07DD5113-CC52-4A4B-8F8C-5E940DA3811F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13" creationId="{0A3BA73B-D547-A15B-C5A5-F82297ECB188}"/>
          </ac:picMkLst>
        </pc:picChg>
        <pc:picChg chg="mod">
          <ac:chgData name="Shapiro, Madelyn R" userId="78b39015-e857-4007-8c8e-a1660fc59ebb" providerId="ADAL" clId="{3E26F018-F7D6-3246-AE7F-EF3B4133DAFD}" dt="2024-02-22T19:24:56.032" v="478" actId="1035"/>
          <ac:picMkLst>
            <pc:docMk/>
            <pc:sldMk cId="863423033" sldId="1568"/>
            <ac:picMk id="16" creationId="{5D760D82-E30E-0941-9EC9-4983485860DC}"/>
          </ac:picMkLst>
        </pc:picChg>
        <pc:picChg chg="mod topLvl">
          <ac:chgData name="Shapiro, Madelyn R" userId="78b39015-e857-4007-8c8e-a1660fc59ebb" providerId="ADAL" clId="{3E26F018-F7D6-3246-AE7F-EF3B4133DAFD}" dt="2024-02-22T19:23:57.785" v="442" actId="164"/>
          <ac:picMkLst>
            <pc:docMk/>
            <pc:sldMk cId="863423033" sldId="1568"/>
            <ac:picMk id="20" creationId="{B120548A-2DC5-3020-079F-422979D05744}"/>
          </ac:picMkLst>
        </pc:picChg>
        <pc:picChg chg="add mod">
          <ac:chgData name="Shapiro, Madelyn R" userId="78b39015-e857-4007-8c8e-a1660fc59ebb" providerId="ADAL" clId="{3E26F018-F7D6-3246-AE7F-EF3B4133DAFD}" dt="2024-02-22T19:28:17.507" v="588" actId="1076"/>
          <ac:picMkLst>
            <pc:docMk/>
            <pc:sldMk cId="863423033" sldId="1568"/>
            <ac:picMk id="21" creationId="{C3DB162B-9310-1053-57C2-E32A54C8C302}"/>
          </ac:picMkLst>
        </pc:picChg>
        <pc:picChg chg="mod topLvl">
          <ac:chgData name="Shapiro, Madelyn R" userId="78b39015-e857-4007-8c8e-a1660fc59ebb" providerId="ADAL" clId="{3E26F018-F7D6-3246-AE7F-EF3B4133DAFD}" dt="2024-02-22T19:27:18.737" v="580" actId="1037"/>
          <ac:picMkLst>
            <pc:docMk/>
            <pc:sldMk cId="863423033" sldId="1568"/>
            <ac:picMk id="22" creationId="{B92D01CD-3796-2DAD-B861-0505FBB61BAF}"/>
          </ac:picMkLst>
        </pc:picChg>
      </pc:sldChg>
      <pc:sldChg chg="addSp modSp mod modNotesTx">
        <pc:chgData name="Shapiro, Madelyn R" userId="78b39015-e857-4007-8c8e-a1660fc59ebb" providerId="ADAL" clId="{3E26F018-F7D6-3246-AE7F-EF3B4133DAFD}" dt="2024-02-22T19:16:21.470" v="65" actId="14100"/>
        <pc:sldMkLst>
          <pc:docMk/>
          <pc:sldMk cId="3570689918" sldId="1572"/>
        </pc:sldMkLst>
        <pc:grpChg chg="mod">
          <ac:chgData name="Shapiro, Madelyn R" userId="78b39015-e857-4007-8c8e-a1660fc59ebb" providerId="ADAL" clId="{3E26F018-F7D6-3246-AE7F-EF3B4133DAFD}" dt="2024-02-22T19:07:28.457" v="27" actId="1076"/>
          <ac:grpSpMkLst>
            <pc:docMk/>
            <pc:sldMk cId="3570689918" sldId="1572"/>
            <ac:grpSpMk id="19" creationId="{16D920D7-ADE6-843E-781E-00AE86131852}"/>
          </ac:grpSpMkLst>
        </pc:grpChg>
        <pc:grpChg chg="add mod">
          <ac:chgData name="Shapiro, Madelyn R" userId="78b39015-e857-4007-8c8e-a1660fc59ebb" providerId="ADAL" clId="{3E26F018-F7D6-3246-AE7F-EF3B4133DAFD}" dt="2024-02-22T19:15:23.413" v="63" actId="1076"/>
          <ac:grpSpMkLst>
            <pc:docMk/>
            <pc:sldMk cId="3570689918" sldId="1572"/>
            <ac:grpSpMk id="31" creationId="{4FB29D94-D88D-EE87-D8BE-95F776D250F6}"/>
          </ac:grpSpMkLst>
        </pc:grpChg>
        <pc:picChg chg="add mod">
          <ac:chgData name="Shapiro, Madelyn R" userId="78b39015-e857-4007-8c8e-a1660fc59ebb" providerId="ADAL" clId="{3E26F018-F7D6-3246-AE7F-EF3B4133DAFD}" dt="2024-02-22T19:13:12.449" v="50" actId="207"/>
          <ac:picMkLst>
            <pc:docMk/>
            <pc:sldMk cId="3570689918" sldId="1572"/>
            <ac:picMk id="9" creationId="{525E91F0-366B-AF82-6517-4EF1FBAB3AA7}"/>
          </ac:picMkLst>
        </pc:picChg>
        <pc:picChg chg="add mod">
          <ac:chgData name="Shapiro, Madelyn R" userId="78b39015-e857-4007-8c8e-a1660fc59ebb" providerId="ADAL" clId="{3E26F018-F7D6-3246-AE7F-EF3B4133DAFD}" dt="2024-02-22T19:13:26.736" v="51" actId="207"/>
          <ac:picMkLst>
            <pc:docMk/>
            <pc:sldMk cId="3570689918" sldId="1572"/>
            <ac:picMk id="12" creationId="{14EBFE57-ACDD-5BDE-2C75-873C5B14B38C}"/>
          </ac:picMkLst>
        </pc:picChg>
        <pc:picChg chg="add mod">
          <ac:chgData name="Shapiro, Madelyn R" userId="78b39015-e857-4007-8c8e-a1660fc59ebb" providerId="ADAL" clId="{3E26F018-F7D6-3246-AE7F-EF3B4133DAFD}" dt="2024-02-22T19:13:43.488" v="52" actId="207"/>
          <ac:picMkLst>
            <pc:docMk/>
            <pc:sldMk cId="3570689918" sldId="1572"/>
            <ac:picMk id="16" creationId="{CBDBB714-DC75-D8E7-1111-F2406B3384AD}"/>
          </ac:picMkLst>
        </pc:picChg>
        <pc:picChg chg="add mod">
          <ac:chgData name="Shapiro, Madelyn R" userId="78b39015-e857-4007-8c8e-a1660fc59ebb" providerId="ADAL" clId="{3E26F018-F7D6-3246-AE7F-EF3B4133DAFD}" dt="2024-02-22T19:14:50.652" v="56" actId="207"/>
          <ac:picMkLst>
            <pc:docMk/>
            <pc:sldMk cId="3570689918" sldId="1572"/>
            <ac:picMk id="21" creationId="{558A57D5-2765-9F09-6BF5-24BEE0EF76E9}"/>
          </ac:picMkLst>
        </pc:picChg>
        <pc:picChg chg="add mod">
          <ac:chgData name="Shapiro, Madelyn R" userId="78b39015-e857-4007-8c8e-a1660fc59ebb" providerId="ADAL" clId="{3E26F018-F7D6-3246-AE7F-EF3B4133DAFD}" dt="2024-02-22T19:16:21.470" v="65" actId="14100"/>
          <ac:picMkLst>
            <pc:docMk/>
            <pc:sldMk cId="3570689918" sldId="1572"/>
            <ac:picMk id="23" creationId="{BF8DB09C-FAB4-702D-54D1-747BEC5533D0}"/>
          </ac:picMkLst>
        </pc:picChg>
        <pc:picChg chg="add mod">
          <ac:chgData name="Shapiro, Madelyn R" userId="78b39015-e857-4007-8c8e-a1660fc59ebb" providerId="ADAL" clId="{3E26F018-F7D6-3246-AE7F-EF3B4133DAFD}" dt="2024-02-22T19:14:21.666" v="54" actId="207"/>
          <ac:picMkLst>
            <pc:docMk/>
            <pc:sldMk cId="3570689918" sldId="1572"/>
            <ac:picMk id="26" creationId="{D3DFAF64-6510-E1FA-84BA-ED9C9CD43A0A}"/>
          </ac:picMkLst>
        </pc:picChg>
        <pc:picChg chg="add mod">
          <ac:chgData name="Shapiro, Madelyn R" userId="78b39015-e857-4007-8c8e-a1660fc59ebb" providerId="ADAL" clId="{3E26F018-F7D6-3246-AE7F-EF3B4133DAFD}" dt="2024-02-22T19:14:35.292" v="55" actId="207"/>
          <ac:picMkLst>
            <pc:docMk/>
            <pc:sldMk cId="3570689918" sldId="1572"/>
            <ac:picMk id="30" creationId="{74A5A95E-589A-3659-A8C7-CD3CB60DDCD0}"/>
          </ac:picMkLst>
        </pc:picChg>
      </pc:sldChg>
      <pc:sldChg chg="mod modShow">
        <pc:chgData name="Shapiro, Madelyn R" userId="78b39015-e857-4007-8c8e-a1660fc59ebb" providerId="ADAL" clId="{3E26F018-F7D6-3246-AE7F-EF3B4133DAFD}" dt="2024-02-22T20:32:19.774" v="629" actId="729"/>
        <pc:sldMkLst>
          <pc:docMk/>
          <pc:sldMk cId="3625215353" sldId="1576"/>
        </pc:sldMkLst>
      </pc:sldChg>
      <pc:sldChg chg="addSp delSp modSp new mod modClrScheme chgLayout">
        <pc:chgData name="Shapiro, Madelyn R" userId="78b39015-e857-4007-8c8e-a1660fc59ebb" providerId="ADAL" clId="{3E26F018-F7D6-3246-AE7F-EF3B4133DAFD}" dt="2024-02-22T19:29:56.101" v="626" actId="1076"/>
        <pc:sldMkLst>
          <pc:docMk/>
          <pc:sldMk cId="3905026010" sldId="1577"/>
        </pc:sldMkLst>
        <pc:spChg chg="mod ord">
          <ac:chgData name="Shapiro, Madelyn R" userId="78b39015-e857-4007-8c8e-a1660fc59ebb" providerId="ADAL" clId="{3E26F018-F7D6-3246-AE7F-EF3B4133DAFD}" dt="2024-02-22T19:28:55.902" v="590" actId="700"/>
          <ac:spMkLst>
            <pc:docMk/>
            <pc:sldMk cId="3905026010" sldId="1577"/>
            <ac:spMk id="2" creationId="{9C7C0C35-AB36-64DF-017F-EFFF044B61B5}"/>
          </ac:spMkLst>
        </pc:spChg>
        <pc:spChg chg="del">
          <ac:chgData name="Shapiro, Madelyn R" userId="78b39015-e857-4007-8c8e-a1660fc59ebb" providerId="ADAL" clId="{3E26F018-F7D6-3246-AE7F-EF3B4133DAFD}" dt="2024-02-22T19:28:55.902" v="590" actId="700"/>
          <ac:spMkLst>
            <pc:docMk/>
            <pc:sldMk cId="3905026010" sldId="1577"/>
            <ac:spMk id="3" creationId="{6E73A937-282D-CBC3-F34A-7CFBB803DFB8}"/>
          </ac:spMkLst>
        </pc:spChg>
        <pc:spChg chg="del">
          <ac:chgData name="Shapiro, Madelyn R" userId="78b39015-e857-4007-8c8e-a1660fc59ebb" providerId="ADAL" clId="{3E26F018-F7D6-3246-AE7F-EF3B4133DAFD}" dt="2024-02-22T19:28:55.902" v="590" actId="700"/>
          <ac:spMkLst>
            <pc:docMk/>
            <pc:sldMk cId="3905026010" sldId="1577"/>
            <ac:spMk id="4" creationId="{155162C5-D674-ACDD-5198-DD21E0D16EB2}"/>
          </ac:spMkLst>
        </pc:spChg>
        <pc:spChg chg="add del mod">
          <ac:chgData name="Shapiro, Madelyn R" userId="78b39015-e857-4007-8c8e-a1660fc59ebb" providerId="ADAL" clId="{3E26F018-F7D6-3246-AE7F-EF3B4133DAFD}" dt="2024-02-22T19:29:03.056" v="592" actId="478"/>
          <ac:spMkLst>
            <pc:docMk/>
            <pc:sldMk cId="3905026010" sldId="1577"/>
            <ac:spMk id="5" creationId="{BE0B47FC-7CA3-84F4-E95A-D6E96B9AF273}"/>
          </ac:spMkLst>
        </pc:spChg>
        <pc:spChg chg="add mod">
          <ac:chgData name="Shapiro, Madelyn R" userId="78b39015-e857-4007-8c8e-a1660fc59ebb" providerId="ADAL" clId="{3E26F018-F7D6-3246-AE7F-EF3B4133DAFD}" dt="2024-02-22T19:29:56.101" v="626" actId="1076"/>
          <ac:spMkLst>
            <pc:docMk/>
            <pc:sldMk cId="3905026010" sldId="1577"/>
            <ac:spMk id="6" creationId="{EC94105B-5744-5221-8F01-C10B1A300F1D}"/>
          </ac:spMkLst>
        </pc:spChg>
      </pc:sldChg>
    </pc:docChg>
  </pc:docChgLst>
  <pc:docChgLst>
    <pc:chgData name="Drgona, Jan" userId="S::jan.drgona@pnnl.gov::8107277a-43fb-42e1-8aa0-684adf187181" providerId="AD" clId="Web-{EC0D51E6-2EE0-85D5-9C85-2751CD21CA89}"/>
    <pc:docChg chg="modSld">
      <pc:chgData name="Drgona, Jan" userId="S::jan.drgona@pnnl.gov::8107277a-43fb-42e1-8aa0-684adf187181" providerId="AD" clId="Web-{EC0D51E6-2EE0-85D5-9C85-2751CD21CA89}" dt="2024-02-29T15:41:12.297" v="3"/>
      <pc:docMkLst>
        <pc:docMk/>
      </pc:docMkLst>
      <pc:sldChg chg="addSp delSp">
        <pc:chgData name="Drgona, Jan" userId="S::jan.drgona@pnnl.gov::8107277a-43fb-42e1-8aa0-684adf187181" providerId="AD" clId="Web-{EC0D51E6-2EE0-85D5-9C85-2751CD21CA89}" dt="2024-02-29T15:41:12.297" v="3"/>
        <pc:sldMkLst>
          <pc:docMk/>
          <pc:sldMk cId="863423033" sldId="1568"/>
        </pc:sldMkLst>
        <pc:grpChg chg="add del">
          <ac:chgData name="Drgona, Jan" userId="S::jan.drgona@pnnl.gov::8107277a-43fb-42e1-8aa0-684adf187181" providerId="AD" clId="Web-{EC0D51E6-2EE0-85D5-9C85-2751CD21CA89}" dt="2024-02-29T15:41:08.750" v="2"/>
          <ac:grpSpMkLst>
            <pc:docMk/>
            <pc:sldMk cId="863423033" sldId="1568"/>
            <ac:grpSpMk id="4" creationId="{1296D10C-DDA4-33C8-F380-C66494B64655}"/>
          </ac:grpSpMkLst>
        </pc:grpChg>
        <pc:picChg chg="add del">
          <ac:chgData name="Drgona, Jan" userId="S::jan.drgona@pnnl.gov::8107277a-43fb-42e1-8aa0-684adf187181" providerId="AD" clId="Web-{EC0D51E6-2EE0-85D5-9C85-2751CD21CA89}" dt="2024-02-29T15:41:12.297" v="3"/>
          <ac:picMkLst>
            <pc:docMk/>
            <pc:sldMk cId="863423033" sldId="1568"/>
            <ac:picMk id="21" creationId="{C3DB162B-9310-1053-57C2-E32A54C8C302}"/>
          </ac:picMkLst>
        </pc:picChg>
      </pc:sldChg>
    </pc:docChg>
  </pc:docChgLst>
  <pc:docChgLst>
    <pc:chgData name="Drgona, Jan" userId="8107277a-43fb-42e1-8aa0-684adf187181" providerId="ADAL" clId="{2B26FAA4-7DD6-4FED-9626-E0E16A47089A}"/>
    <pc:docChg chg="addSld delSld modSld modSection">
      <pc:chgData name="Drgona, Jan" userId="8107277a-43fb-42e1-8aa0-684adf187181" providerId="ADAL" clId="{2B26FAA4-7DD6-4FED-9626-E0E16A47089A}" dt="2024-04-30T15:41:38.646" v="35" actId="114"/>
      <pc:docMkLst>
        <pc:docMk/>
      </pc:docMkLst>
      <pc:sldChg chg="del">
        <pc:chgData name="Drgona, Jan" userId="8107277a-43fb-42e1-8aa0-684adf187181" providerId="ADAL" clId="{2B26FAA4-7DD6-4FED-9626-E0E16A47089A}" dt="2024-04-23T18:09:35.464" v="0" actId="4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2B26FAA4-7DD6-4FED-9626-E0E16A47089A}" dt="2024-04-30T15:41:38.646" v="35" actId="114"/>
        <pc:sldMkLst>
          <pc:docMk/>
          <pc:sldMk cId="1152154647" sldId="1117"/>
        </pc:sldMkLst>
        <pc:spChg chg="mod">
          <ac:chgData name="Drgona, Jan" userId="8107277a-43fb-42e1-8aa0-684adf187181" providerId="ADAL" clId="{2B26FAA4-7DD6-4FED-9626-E0E16A47089A}" dt="2024-04-30T15:41:38.646" v="35" actId="114"/>
          <ac:spMkLst>
            <pc:docMk/>
            <pc:sldMk cId="1152154647" sldId="1117"/>
            <ac:spMk id="13" creationId="{287B4DED-D644-4A84-BE35-448A62CEC19C}"/>
          </ac:spMkLst>
        </pc:spChg>
      </pc:sldChg>
      <pc:sldChg chg="add">
        <pc:chgData name="Drgona, Jan" userId="8107277a-43fb-42e1-8aa0-684adf187181" providerId="ADAL" clId="{2B26FAA4-7DD6-4FED-9626-E0E16A47089A}" dt="2024-04-23T18:10:58.105" v="4"/>
        <pc:sldMkLst>
          <pc:docMk/>
          <pc:sldMk cId="3773397961" sldId="1418"/>
        </pc:sldMkLst>
      </pc:sldChg>
      <pc:sldChg chg="add">
        <pc:chgData name="Drgona, Jan" userId="8107277a-43fb-42e1-8aa0-684adf187181" providerId="ADAL" clId="{2B26FAA4-7DD6-4FED-9626-E0E16A47089A}" dt="2024-04-23T18:10:44.046" v="3"/>
        <pc:sldMkLst>
          <pc:docMk/>
          <pc:sldMk cId="3165259775" sldId="1498"/>
        </pc:sldMkLst>
      </pc:sldChg>
      <pc:sldChg chg="add del">
        <pc:chgData name="Drgona, Jan" userId="8107277a-43fb-42e1-8aa0-684adf187181" providerId="ADAL" clId="{2B26FAA4-7DD6-4FED-9626-E0E16A47089A}" dt="2024-04-23T18:09:37.456" v="1"/>
        <pc:sldMkLst>
          <pc:docMk/>
          <pc:sldMk cId="669509557" sldId="1526"/>
        </pc:sldMkLst>
      </pc:sldChg>
      <pc:sldChg chg="add del">
        <pc:chgData name="Drgona, Jan" userId="8107277a-43fb-42e1-8aa0-684adf187181" providerId="ADAL" clId="{2B26FAA4-7DD6-4FED-9626-E0E16A47089A}" dt="2024-04-23T18:09:37.456" v="1"/>
        <pc:sldMkLst>
          <pc:docMk/>
          <pc:sldMk cId="2988280245" sldId="1527"/>
        </pc:sldMkLst>
      </pc:sldChg>
      <pc:sldChg chg="del">
        <pc:chgData name="Drgona, Jan" userId="8107277a-43fb-42e1-8aa0-684adf187181" providerId="ADAL" clId="{2B26FAA4-7DD6-4FED-9626-E0E16A47089A}" dt="2024-04-23T18:09:35.464" v="0" actId="47"/>
        <pc:sldMkLst>
          <pc:docMk/>
          <pc:sldMk cId="1425547273" sldId="1569"/>
        </pc:sldMkLst>
      </pc:sldChg>
      <pc:sldChg chg="add del">
        <pc:chgData name="Drgona, Jan" userId="8107277a-43fb-42e1-8aa0-684adf187181" providerId="ADAL" clId="{2B26FAA4-7DD6-4FED-9626-E0E16A47089A}" dt="2024-04-23T18:09:37.456" v="1"/>
        <pc:sldMkLst>
          <pc:docMk/>
          <pc:sldMk cId="3625215353" sldId="1576"/>
        </pc:sldMkLst>
      </pc:sldChg>
      <pc:sldChg chg="add">
        <pc:chgData name="Drgona, Jan" userId="8107277a-43fb-42e1-8aa0-684adf187181" providerId="ADAL" clId="{2B26FAA4-7DD6-4FED-9626-E0E16A47089A}" dt="2024-04-23T18:10:29.661" v="2"/>
        <pc:sldMkLst>
          <pc:docMk/>
          <pc:sldMk cId="1628404874" sldId="1585"/>
        </pc:sldMkLst>
      </pc:sldChg>
      <pc:sldChg chg="add">
        <pc:chgData name="Drgona, Jan" userId="8107277a-43fb-42e1-8aa0-684adf187181" providerId="ADAL" clId="{2B26FAA4-7DD6-4FED-9626-E0E16A47089A}" dt="2024-04-23T18:10:29.661" v="2"/>
        <pc:sldMkLst>
          <pc:docMk/>
          <pc:sldMk cId="4284727615" sldId="1586"/>
        </pc:sldMkLst>
      </pc:sldChg>
      <pc:sldChg chg="add">
        <pc:chgData name="Drgona, Jan" userId="8107277a-43fb-42e1-8aa0-684adf187181" providerId="ADAL" clId="{2B26FAA4-7DD6-4FED-9626-E0E16A47089A}" dt="2024-04-23T18:09:37.456" v="1"/>
        <pc:sldMkLst>
          <pc:docMk/>
          <pc:sldMk cId="3303928088" sldId="1595"/>
        </pc:sldMkLst>
      </pc:sldChg>
      <pc:sldChg chg="add">
        <pc:chgData name="Drgona, Jan" userId="8107277a-43fb-42e1-8aa0-684adf187181" providerId="ADAL" clId="{2B26FAA4-7DD6-4FED-9626-E0E16A47089A}" dt="2024-04-23T18:09:37.456" v="1"/>
        <pc:sldMkLst>
          <pc:docMk/>
          <pc:sldMk cId="1723160814" sldId="1596"/>
        </pc:sldMkLst>
      </pc:sldChg>
      <pc:sldChg chg="add">
        <pc:chgData name="Drgona, Jan" userId="8107277a-43fb-42e1-8aa0-684adf187181" providerId="ADAL" clId="{2B26FAA4-7DD6-4FED-9626-E0E16A47089A}" dt="2024-04-23T18:09:37.456" v="1"/>
        <pc:sldMkLst>
          <pc:docMk/>
          <pc:sldMk cId="1411955169" sldId="1597"/>
        </pc:sldMkLst>
      </pc:sldChg>
      <pc:sldChg chg="add">
        <pc:chgData name="Drgona, Jan" userId="8107277a-43fb-42e1-8aa0-684adf187181" providerId="ADAL" clId="{2B26FAA4-7DD6-4FED-9626-E0E16A47089A}" dt="2024-04-23T18:10:44.046" v="3"/>
        <pc:sldMkLst>
          <pc:docMk/>
          <pc:sldMk cId="1107834918" sldId="159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83F5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7F7-7244-9056-3DFD8168A082}"/>
              </c:ext>
            </c:extLst>
          </c:dPt>
          <c:dPt>
            <c:idx val="1"/>
            <c:invertIfNegative val="0"/>
            <c:bubble3D val="0"/>
            <c:spPr>
              <a:solidFill>
                <a:srgbClr val="7051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7F7-7244-9056-3DFD8168A082}"/>
              </c:ext>
            </c:extLst>
          </c:dPt>
          <c:dPt>
            <c:idx val="2"/>
            <c:invertIfNegative val="0"/>
            <c:bubble3D val="0"/>
            <c:spPr>
              <a:solidFill>
                <a:srgbClr val="CC5D7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7F7-7244-9056-3DFD8168A082}"/>
              </c:ext>
            </c:extLst>
          </c:dPt>
          <c:dPt>
            <c:idx val="3"/>
            <c:invertIfNegative val="0"/>
            <c:bubble3D val="0"/>
            <c:spPr>
              <a:solidFill>
                <a:srgbClr val="EF8F4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7F7-7244-9056-3DFD8168A082}"/>
              </c:ext>
            </c:extLst>
          </c:dPt>
          <c:cat>
            <c:strRef>
              <c:f>Sheet1!$A$2:$A$5</c:f>
              <c:strCache>
                <c:ptCount val="4"/>
                <c:pt idx="0">
                  <c:v>DOE BTO</c:v>
                </c:pt>
                <c:pt idx="1">
                  <c:v>ARPA-e</c:v>
                </c:pt>
                <c:pt idx="2">
                  <c:v>ACE-FWICC EERC
(ASCR, BER)</c:v>
                </c:pt>
                <c:pt idx="3">
                  <c:v>DOE ASCR</c:v>
                </c:pt>
              </c:strCache>
            </c:strRef>
          </c:cat>
          <c:val>
            <c:numRef>
              <c:f>Sheet1!$B$2:$B$5</c:f>
              <c:numCache>
                <c:formatCode>"$"#,##0_);[Red]\("$"#,##0\)</c:formatCode>
                <c:ptCount val="4"/>
                <c:pt idx="0">
                  <c:v>5440000</c:v>
                </c:pt>
                <c:pt idx="1">
                  <c:v>5891000</c:v>
                </c:pt>
                <c:pt idx="2">
                  <c:v>5000000</c:v>
                </c:pt>
                <c:pt idx="3">
                  <c:v>1650000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7F7-7244-9056-3DFD8168A0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rgbClr val="183F5B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EF8F4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7F7-7244-9056-3DFD8168A082}"/>
              </c:ext>
            </c:extLst>
          </c:dPt>
          <c:cat>
            <c:strRef>
              <c:f>Sheet1!$A$2:$A$5</c:f>
              <c:strCache>
                <c:ptCount val="4"/>
                <c:pt idx="0">
                  <c:v>DOE BTO</c:v>
                </c:pt>
                <c:pt idx="1">
                  <c:v>ARPA-e</c:v>
                </c:pt>
                <c:pt idx="2">
                  <c:v>ACE-FWICC EERC
(ASCR, BER)</c:v>
                </c:pt>
                <c:pt idx="3">
                  <c:v>DOE ASCR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 formatCode="&quot;$&quot;#,##0_);[Red]\(&quot;$&quot;#,##0\)">
                  <c:v>1000000</c:v>
                </c:pt>
                <c:pt idx="3" formatCode="&quot;$&quot;#,##0_);[Red]\(&quot;$&quot;#,##0\)">
                  <c:v>1200000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7F7-7244-9056-3DFD8168A0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321373552"/>
        <c:axId val="1818170863"/>
      </c:barChart>
      <c:valAx>
        <c:axId val="181817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Budget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373552"/>
        <c:crosses val="autoZero"/>
        <c:crossBetween val="between"/>
      </c:valAx>
      <c:catAx>
        <c:axId val="32137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17086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Dynamic decarbonization through autonomous physics-centric deep learning and optimization of building operations - DOE BTO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$1,000K 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Advancing Market-Ready Building Energy Management by Cost-Effective Differentiable Predictive Control - DOE BTO -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$5,440K 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Data-Driven Decision Control for Complex Systems (DnC2S) - DOE ASCR -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$1,200K 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AutonomIA</a:t>
            </a: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– ARPA-e -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$5,891K 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Addressing Challenges in Energy: Floating Wind in a Changing Climate (ACE-FWICC)- WTO, ASCR -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$5,000K 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200" b="0" i="0" u="none" strike="noStrike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MOLUcQ</a:t>
            </a: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) Uncertainty Quantification for </a:t>
            </a:r>
            <a:r>
              <a:rPr lang="en-US" sz="1200" b="0" i="0" u="none" strike="noStrike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Multifidelity</a:t>
            </a:r>
            <a:r>
              <a:rPr lang="en-US" sz="12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Operator Learning, ASCR - </a:t>
            </a:r>
            <a:r>
              <a:rPr lang="en-US" sz="1200" b="1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$1,650K total budget</a:t>
            </a:r>
            <a:endParaRPr lang="en-US" sz="1200" b="0" i="0" u="none" strike="noStrike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30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06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14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59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17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0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May 16, 2024</a:t>
            </a:fld>
            <a:endParaRPr lang="en-U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1" y="0"/>
            <a:ext cx="9062720" cy="1082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08810"/>
            <a:ext cx="13167360" cy="5762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11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lines and dots&#10;&#10;Description automatically generated">
            <a:extLst>
              <a:ext uri="{FF2B5EF4-FFF2-40B4-BE49-F238E27FC236}">
                <a16:creationId xmlns:a16="http://schemas.microsoft.com/office/drawing/2014/main" id="{76775512-A6D4-B0F8-6F2E-35CDEFB357B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0972800" cy="8229600"/>
          </a:xfrm>
          <a:prstGeom prst="rect">
            <a:avLst/>
          </a:prstGeom>
        </p:spPr>
      </p:pic>
      <p:pic>
        <p:nvPicPr>
          <p:cNvPr id="5" name="Picture 4" descr="A logo with lines and dots&#10;&#10;Description automatically generated">
            <a:extLst>
              <a:ext uri="{FF2B5EF4-FFF2-40B4-BE49-F238E27FC236}">
                <a16:creationId xmlns:a16="http://schemas.microsoft.com/office/drawing/2014/main" id="{9BD3E1DC-570F-EACC-D5EB-2E53F767E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14530"/>
          <a:stretch/>
        </p:blipFill>
        <p:spPr>
          <a:xfrm>
            <a:off x="5251931" y="0"/>
            <a:ext cx="9378469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chart" Target="../charts/chart1.xml"/><Relationship Id="rId21" Type="http://schemas.openxmlformats.org/officeDocument/2006/relationships/image" Target="../media/image105.sv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5" Type="http://schemas.openxmlformats.org/officeDocument/2006/relationships/image" Target="../media/image109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99.svg"/><Relationship Id="rId23" Type="http://schemas.openxmlformats.org/officeDocument/2006/relationships/image" Target="../media/image107.svg"/><Relationship Id="rId10" Type="http://schemas.openxmlformats.org/officeDocument/2006/relationships/image" Target="../media/image94.png"/><Relationship Id="rId19" Type="http://schemas.openxmlformats.org/officeDocument/2006/relationships/image" Target="../media/image103.sv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jpeg"/><Relationship Id="rId3" Type="http://schemas.openxmlformats.org/officeDocument/2006/relationships/image" Target="../media/image112.jpeg"/><Relationship Id="rId7" Type="http://schemas.openxmlformats.org/officeDocument/2006/relationships/image" Target="../media/image116.png"/><Relationship Id="rId12" Type="http://schemas.openxmlformats.org/officeDocument/2006/relationships/image" Target="../media/image1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11" Type="http://schemas.openxmlformats.org/officeDocument/2006/relationships/hyperlink" Target="http://github.com/pnnl/neuromancer" TargetMode="External"/><Relationship Id="rId5" Type="http://schemas.openxmlformats.org/officeDocument/2006/relationships/image" Target="../media/image114.jpeg"/><Relationship Id="rId10" Type="http://schemas.openxmlformats.org/officeDocument/2006/relationships/hyperlink" Target="https://www.wisc-online.com/assetrepository/viewasset?id=1497" TargetMode="External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hyperlink" Target="http://www.youtube.com/@neuromancer_SciML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pnnl/neuromancer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sciml.wur.nl/reviews/sciml/sciml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0.png"/><Relationship Id="rId7" Type="http://schemas.openxmlformats.org/officeDocument/2006/relationships/image" Target="../media/image5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gi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925" y="2015558"/>
            <a:ext cx="5176300" cy="1359401"/>
          </a:xfrm>
        </p:spPr>
        <p:txBody>
          <a:bodyPr/>
          <a:lstStyle/>
          <a:p>
            <a:r>
              <a:rPr lang="en-US" sz="3360" dirty="0"/>
              <a:t>Neuromancer</a:t>
            </a:r>
            <a:r>
              <a:rPr lang="en-US" sz="2880" dirty="0"/>
              <a:t>: </a:t>
            </a:r>
            <a:br>
              <a:rPr lang="en-US" sz="2880" dirty="0"/>
            </a:br>
            <a:r>
              <a:rPr lang="en-US" sz="3000" dirty="0"/>
              <a:t>Differentiable Programming Library for Modeling, Optimization, and Control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94766" y="5108026"/>
            <a:ext cx="3290888" cy="438150"/>
          </a:xfrm>
        </p:spPr>
        <p:txBody>
          <a:bodyPr/>
          <a:lstStyle/>
          <a:p>
            <a:pPr defTabSz="1097236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1097236"/>
              <a:t>May 16, 2024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1109208" y="5859793"/>
            <a:ext cx="4868683" cy="123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50"/>
              </a:spcBef>
            </a:pPr>
            <a:r>
              <a:rPr lang="en-US" sz="1920" b="1" dirty="0">
                <a:latin typeface="Arial"/>
                <a:cs typeface="Arial"/>
              </a:rPr>
              <a:t>Ján Drgoňa, </a:t>
            </a:r>
            <a:r>
              <a:rPr lang="en-US" sz="1920" dirty="0">
                <a:latin typeface="Arial"/>
                <a:cs typeface="Arial"/>
              </a:rPr>
              <a:t>Aaron Tuor, James Koch, Madelyn Shapiro, Rahul Birmiwal, Draguna Vrabie</a:t>
            </a:r>
            <a:br>
              <a:rPr lang="en-US" sz="1680" dirty="0">
                <a:latin typeface="Arial"/>
                <a:cs typeface="Arial"/>
              </a:rPr>
            </a:br>
            <a:endParaRPr lang="en-US" sz="168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1109207" y="3877791"/>
            <a:ext cx="50498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dirty="0">
                <a:solidFill>
                  <a:srgbClr val="121212"/>
                </a:solidFill>
                <a:latin typeface="var(--fontset-secondary)"/>
              </a:rPr>
              <a:t>Power Seminar Series </a:t>
            </a:r>
          </a:p>
          <a:p>
            <a:pPr algn="l"/>
            <a:r>
              <a:rPr lang="en-US" sz="2200" i="1" dirty="0">
                <a:solidFill>
                  <a:srgbClr val="121212"/>
                </a:solidFill>
                <a:latin typeface="var(--fontset-secondary)"/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4"/>
            <a:ext cx="9795511" cy="1310980"/>
          </a:xfrm>
        </p:spPr>
        <p:txBody>
          <a:bodyPr/>
          <a:lstStyle/>
          <a:p>
            <a:r>
              <a:rPr lang="en-US" sz="3000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403" y="2049910"/>
            <a:ext cx="6991350" cy="3381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1077612" y="3340029"/>
            <a:ext cx="573224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</a:rPr>
              <a:t>Douglas-</a:t>
            </a:r>
            <a:r>
              <a:rPr lang="en-US" sz="2100" dirty="0" err="1">
                <a:latin typeface="Arial" panose="020B0604020202020204" pitchFamily="34" charset="0"/>
              </a:rPr>
              <a:t>Rachford</a:t>
            </a:r>
            <a:r>
              <a:rPr lang="en-US" sz="2100" dirty="0">
                <a:latin typeface="Arial" panose="020B0604020202020204" pitchFamily="34" charset="0"/>
              </a:rPr>
              <a:t> splitting (DR) algorithm: </a:t>
            </a:r>
            <a:endParaRPr lang="en-US" sz="2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953" y="3796325"/>
            <a:ext cx="3576286" cy="1605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12" y="5374975"/>
            <a:ext cx="5579849" cy="8205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349" y="2362204"/>
            <a:ext cx="4309936" cy="7682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1230011" y="1937474"/>
            <a:ext cx="430993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</a:rPr>
              <a:t>Parametric programming setting:</a:t>
            </a:r>
            <a:endParaRPr lang="en-US" sz="2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1460787" y="7435780"/>
            <a:ext cx="1287305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Ethan King, James Kotary, Ferdinando Fioretto, Jan Drgona, </a:t>
            </a:r>
            <a:r>
              <a:rPr lang="en-US" sz="1900" b="1" dirty="0"/>
              <a:t>Metric Learning to Accelerate Convergence of Operator Splitting Methods for Differentiable Parametric Programming</a:t>
            </a:r>
            <a:r>
              <a:rPr lang="en-US" sz="1800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982" y="6750481"/>
            <a:ext cx="1446756" cy="353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1115191" y="6346497"/>
            <a:ext cx="65006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8898069" y="5801731"/>
            <a:ext cx="4635560" cy="1061829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2100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10169718" cy="1310980"/>
          </a:xfrm>
        </p:spPr>
        <p:txBody>
          <a:bodyPr/>
          <a:lstStyle/>
          <a:p>
            <a:r>
              <a:rPr lang="en-US" sz="3000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65" y="1884374"/>
            <a:ext cx="6457950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1460787" y="7435780"/>
            <a:ext cx="1287305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Ethan King, James Kotary, Ferdinando Fioretto, Jan Drgona, </a:t>
            </a:r>
            <a:r>
              <a:rPr lang="en-US" sz="1900" b="1" dirty="0"/>
              <a:t>Metric Learning to Accelerate Convergence of Operator Splitting Methods for Differentiable Parametric Programming</a:t>
            </a:r>
            <a:r>
              <a:rPr lang="en-US" sz="1800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11" y="1918533"/>
            <a:ext cx="6372226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58" y="270933"/>
            <a:ext cx="10960442" cy="1226257"/>
          </a:xfrm>
        </p:spPr>
        <p:txBody>
          <a:bodyPr lIns="0" anchor="b"/>
          <a:lstStyle/>
          <a:p>
            <a:r>
              <a:rPr lang="en-US" dirty="0"/>
              <a:t>Learning to Model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9285136" y="2103272"/>
            <a:ext cx="46216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Physics-Informed Neural Networks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63874" y="2028550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Component-based Physics-informed Machine Learning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163874" y="5218105"/>
            <a:ext cx="59873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Networked Dynamical systems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61" y="5743393"/>
            <a:ext cx="5844099" cy="2388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9137041" y="5218105"/>
            <a:ext cx="48174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Neural differential equations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7" t="39881" b="26510"/>
          <a:stretch/>
        </p:blipFill>
        <p:spPr>
          <a:xfrm>
            <a:off x="1719915" y="2547205"/>
            <a:ext cx="6331016" cy="2602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F994CB-FB07-F8BB-35D7-F19D2C76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773" y="5607141"/>
            <a:ext cx="5221771" cy="2661360"/>
          </a:xfrm>
          <a:prstGeom prst="rect">
            <a:avLst/>
          </a:prstGeom>
        </p:spPr>
      </p:pic>
      <p:pic>
        <p:nvPicPr>
          <p:cNvPr id="1026" name="Picture 2" descr="Schematic of a physics-informed neural network (PINN), where the loss... |  Download Scientific Diagram">
            <a:extLst>
              <a:ext uri="{FF2B5EF4-FFF2-40B4-BE49-F238E27FC236}">
                <a16:creationId xmlns:a16="http://schemas.microsoft.com/office/drawing/2014/main" id="{9D40EF01-0F7D-25C7-BEC5-CBFA5B53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848" y="2602504"/>
            <a:ext cx="3307882" cy="25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47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0DE5-B594-D5D5-4418-620E0E1F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8" y="270933"/>
            <a:ext cx="9669781" cy="1310979"/>
          </a:xfrm>
        </p:spPr>
        <p:txBody>
          <a:bodyPr/>
          <a:lstStyle/>
          <a:p>
            <a:r>
              <a:rPr lang="en-US" sz="3000" dirty="0"/>
              <a:t>Neural Differential Algebraic Equations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8EB46574-0F73-0A9D-9EE6-FE699184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99" y="1702401"/>
            <a:ext cx="6335801" cy="381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084C8-D27B-B120-29D9-193F6FF2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96" y="6289877"/>
            <a:ext cx="6407753" cy="1367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6EC42-B512-1481-D6E2-BE5EECEF2712}"/>
              </a:ext>
            </a:extLst>
          </p:cNvPr>
          <p:cNvSpPr txBox="1"/>
          <p:nvPr/>
        </p:nvSpPr>
        <p:spPr>
          <a:xfrm>
            <a:off x="1201821" y="5448840"/>
            <a:ext cx="55481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Time stepper architecture is inspired by Lie-Trotter operator splitting method: 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A7055-7DF8-5A2B-AF7B-3560956D7E6B}"/>
              </a:ext>
            </a:extLst>
          </p:cNvPr>
          <p:cNvSpPr txBox="1"/>
          <p:nvPr/>
        </p:nvSpPr>
        <p:spPr>
          <a:xfrm>
            <a:off x="8369501" y="1783551"/>
            <a:ext cx="56247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Trained with physics-informed loss function: 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D83ED3-23E3-264C-1BA6-70A0981D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845" y="2257374"/>
            <a:ext cx="6501234" cy="564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4807B-F192-BB62-36AF-91D571C72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46" t="4582" b="51331"/>
          <a:stretch/>
        </p:blipFill>
        <p:spPr>
          <a:xfrm>
            <a:off x="8253209" y="3073614"/>
            <a:ext cx="5967698" cy="32509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309500" y="7790683"/>
            <a:ext cx="12884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J. Koch, M. Shapiro, H. Sharma, D. Vrabie, J. Drgona, </a:t>
            </a:r>
            <a:r>
              <a:rPr lang="en-US" sz="1800" b="1" dirty="0"/>
              <a:t>Neural Differential Algebraic Equations</a:t>
            </a:r>
            <a:r>
              <a:rPr lang="en-US" sz="1800" dirty="0"/>
              <a:t>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8316098" y="6604159"/>
            <a:ext cx="5904809" cy="76944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Inverse modeling, robustness to noise and, out of distribution generalization. </a:t>
            </a:r>
          </a:p>
        </p:txBody>
      </p:sp>
    </p:spTree>
    <p:extLst>
      <p:ext uri="{BB962C8B-B14F-4D97-AF65-F5344CB8AC3E}">
        <p14:creationId xmlns:p14="http://schemas.microsoft.com/office/powerpoint/2010/main" val="11078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10041254" cy="1310980"/>
          </a:xfrm>
        </p:spPr>
        <p:txBody>
          <a:bodyPr>
            <a:normAutofit/>
          </a:bodyPr>
          <a:lstStyle/>
          <a:p>
            <a:r>
              <a:rPr lang="en-US" sz="3000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44" y="1992694"/>
            <a:ext cx="7145490" cy="2920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292832" y="5039801"/>
            <a:ext cx="4083492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2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6009448" y="5039801"/>
            <a:ext cx="2421668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2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172" y="5774705"/>
            <a:ext cx="3713507" cy="11038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292832" y="6116677"/>
            <a:ext cx="4083492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20" dirty="0"/>
              <a:t>Ground truth </a:t>
            </a:r>
            <a:r>
              <a:rPr lang="en-US" sz="1920" dirty="0" err="1"/>
              <a:t>Kuramoto</a:t>
            </a:r>
            <a:r>
              <a:rPr lang="en-US" sz="192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879" y="2091189"/>
            <a:ext cx="6213972" cy="348230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9561692" y="5915541"/>
            <a:ext cx="4410737" cy="11079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969634" y="7483668"/>
            <a:ext cx="12597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/>
              <a:t>James Koch, et al., </a:t>
            </a:r>
            <a:r>
              <a:rPr lang="en-US" sz="1800" b="1" dirty="0"/>
              <a:t>Structural Inference of Networked Dynamical Systems with Universal Differential Equations</a:t>
            </a:r>
            <a:r>
              <a:rPr lang="en-US" sz="1800" dirty="0"/>
              <a:t>, Chaos: An interdisciplinary Journal of Nonlinear Science, </a:t>
            </a:r>
            <a:r>
              <a:rPr lang="en-US" sz="1800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8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972800" cy="1026372"/>
          </a:xfrm>
        </p:spPr>
        <p:txBody>
          <a:bodyPr lIns="0" anchor="b"/>
          <a:lstStyle/>
          <a:p>
            <a:r>
              <a:rPr lang="en-US" dirty="0"/>
              <a:t>Learning to Control in Neuromancer</a:t>
            </a:r>
          </a:p>
        </p:txBody>
      </p:sp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148" y="2106183"/>
            <a:ext cx="3852372" cy="2889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9235542" y="1685104"/>
            <a:ext cx="4424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Learning stabilizing controllers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27382" y="4917746"/>
            <a:ext cx="64764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Trajectory optimization and obstacle avoidance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3057946" y="1653870"/>
            <a:ext cx="54562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Differentiable predictive control</a:t>
            </a:r>
            <a:endParaRPr lang="en-US" sz="2200" dirty="0"/>
          </a:p>
        </p:txBody>
      </p:sp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4632485" y="5360944"/>
            <a:ext cx="3852372" cy="277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7F6C2-DB3D-3C69-625D-C7BFE439EE8F}"/>
              </a:ext>
            </a:extLst>
          </p:cNvPr>
          <p:cNvSpPr txBox="1"/>
          <p:nvPr/>
        </p:nvSpPr>
        <p:spPr>
          <a:xfrm>
            <a:off x="9136652" y="5023919"/>
            <a:ext cx="59873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Learning Energy Functions</a:t>
            </a:r>
            <a:endParaRPr lang="en-US" sz="2200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61A07AE-C7D7-6482-FE4C-A300C4243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665" y="5501884"/>
            <a:ext cx="4833054" cy="272771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0C54CDA-9D09-6162-8466-0FAB57FD2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35" y="2065721"/>
            <a:ext cx="7617187" cy="277404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5A3D8F5-84F4-0563-8366-BD75E4668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805" r="17230" b="14729"/>
          <a:stretch/>
        </p:blipFill>
        <p:spPr bwMode="auto">
          <a:xfrm>
            <a:off x="1235924" y="5348633"/>
            <a:ext cx="3495760" cy="286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7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4"/>
            <a:ext cx="11247118" cy="1041712"/>
          </a:xfrm>
        </p:spPr>
        <p:txBody>
          <a:bodyPr/>
          <a:lstStyle/>
          <a:p>
            <a:r>
              <a:rPr lang="en-US" sz="3000" dirty="0"/>
              <a:t>Learning Stable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73" y="1513330"/>
            <a:ext cx="10061201" cy="28536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8114800" y="4567704"/>
            <a:ext cx="6435750" cy="25840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1021798" y="4737286"/>
            <a:ext cx="7145754" cy="22985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842478" y="7521982"/>
            <a:ext cx="1231879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80" dirty="0"/>
              <a:t>Sayak Mukherjee, Ján Drgoňa, Aaron Tuor, Mahantesh Halappanavar, Draguna Vrabie, </a:t>
            </a:r>
            <a:r>
              <a:rPr lang="en-US" sz="1680" b="1" dirty="0"/>
              <a:t>Neural Lyapunov Differentiable Predictive Control</a:t>
            </a:r>
            <a:r>
              <a:rPr lang="en-US" sz="1680" dirty="0"/>
              <a:t>, </a:t>
            </a:r>
            <a:r>
              <a:rPr lang="en-US" sz="1680" dirty="0">
                <a:latin typeface="Lucida Grande"/>
              </a:rPr>
              <a:t>Conference on Decision and Control (CDC), </a:t>
            </a:r>
            <a:r>
              <a:rPr lang="en-US" sz="1680" dirty="0"/>
              <a:t>2022</a:t>
            </a:r>
          </a:p>
          <a:p>
            <a:endParaRPr lang="en-US" sz="168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369006"/>
            <a:ext cx="10332721" cy="866260"/>
          </a:xfrm>
        </p:spPr>
        <p:txBody>
          <a:bodyPr/>
          <a:lstStyle/>
          <a:p>
            <a:r>
              <a:rPr lang="en-US" sz="3360" dirty="0"/>
              <a:t>Learning to Control Building Energy Systems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9149967" y="7113704"/>
            <a:ext cx="5070942" cy="10231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80" dirty="0"/>
              <a:t>Jan Drgona, Aaron Tuor, Elliott Skomski, Soumya Vasisht, Draguna Vrabie, </a:t>
            </a:r>
            <a:r>
              <a:rPr lang="en-US" sz="1680" b="1" dirty="0"/>
              <a:t>Deep Learning Explicit Differentiable Predictive Control Laws for Buildings</a:t>
            </a:r>
            <a:r>
              <a:rPr lang="en-US" sz="168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02" y="1508761"/>
            <a:ext cx="8596800" cy="2862115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320" y="1872007"/>
            <a:ext cx="3364189" cy="224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991" y="4370876"/>
            <a:ext cx="7693595" cy="38467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9243258" y="4499984"/>
            <a:ext cx="516053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Architectures</a:t>
            </a:r>
            <a:endParaRPr lang="en-US" sz="192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Neural state space dynamics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9243258" y="5547546"/>
            <a:ext cx="497765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Multi-input multi-output system dynamics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Dynamic economic control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772" y="270935"/>
            <a:ext cx="11181805" cy="1072423"/>
          </a:xfrm>
        </p:spPr>
        <p:txBody>
          <a:bodyPr>
            <a:normAutofit/>
          </a:bodyPr>
          <a:lstStyle/>
          <a:p>
            <a:r>
              <a:rPr lang="en-US" sz="3360" dirty="0"/>
              <a:t>Learning to Solve Dynamic Economic Dispatch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44" y="1646306"/>
            <a:ext cx="8770817" cy="3076769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536" y="1469189"/>
            <a:ext cx="4455865" cy="4044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10150679" y="6765285"/>
            <a:ext cx="429286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b="1" dirty="0"/>
              <a:t>5 orders of magnitude speed-up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1139354" y="7263882"/>
            <a:ext cx="882440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dirty="0"/>
              <a:t>Ethan King, </a:t>
            </a:r>
            <a:r>
              <a:rPr lang="en-US" sz="1680" dirty="0">
                <a:cs typeface="Arial"/>
              </a:rPr>
              <a:t>Ján Drgoňa, </a:t>
            </a:r>
            <a:r>
              <a:rPr lang="en-US" sz="1680" dirty="0"/>
              <a:t>Aaron Tuor, Shrirang Abhyankar, Craig Bakker, Arnab Bhattacharya, Draguna Vrabie, </a:t>
            </a:r>
            <a:r>
              <a:rPr lang="en-US" sz="1680" b="1" dirty="0"/>
              <a:t>Koopman-based Differentiable Predictive Control for the Dynamics-Aware Economic Dispatch Problem</a:t>
            </a:r>
            <a:r>
              <a:rPr lang="en-US" sz="168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1139353" y="5012946"/>
            <a:ext cx="8786986" cy="11079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/>
              <a:t>Problem</a:t>
            </a:r>
            <a:r>
              <a:rPr lang="en-US" sz="2200" dirty="0"/>
              <a:t>: Current dispatch processes do not incorporate system dynamics concerns. Incorporating dynamics in economic dispatch is too complex and time-consuming.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1125072" y="6185336"/>
            <a:ext cx="8786986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/>
              <a:t>Solution</a:t>
            </a:r>
            <a:r>
              <a:rPr lang="en-US" sz="2200" dirty="0"/>
              <a:t>: Machine-learning based dynamics-aware dispatch. Learn system dynamics and control policies for 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10186463" y="5694907"/>
            <a:ext cx="394697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Koopman dynamics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955" y="310124"/>
            <a:ext cx="10972800" cy="986536"/>
          </a:xfrm>
        </p:spPr>
        <p:txBody>
          <a:bodyPr/>
          <a:lstStyle/>
          <a:p>
            <a:r>
              <a:rPr lang="en-US" sz="3360" dirty="0"/>
              <a:t>Edge Deployment of Differentiable Predictive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3924" y="4066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826756" y="6228206"/>
            <a:ext cx="4940076" cy="389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1493" y="1624958"/>
            <a:ext cx="3320606" cy="4382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9212" y="1612561"/>
            <a:ext cx="6515777" cy="454174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222847" y="6838188"/>
            <a:ext cx="7165877" cy="11559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920" dirty="0"/>
              <a:t>Jan Drgona, Karol </a:t>
            </a:r>
            <a:r>
              <a:rPr lang="en-US" sz="1920" dirty="0" err="1"/>
              <a:t>Kis</a:t>
            </a:r>
            <a:r>
              <a:rPr lang="en-US" sz="1920" dirty="0"/>
              <a:t>, Aaron Tuor, Draguna Vrabie, Martin Klauco, </a:t>
            </a:r>
            <a:r>
              <a:rPr lang="en-US" sz="1920" b="1" dirty="0"/>
              <a:t>Differentiable Predictive Control: An MPC Alternative for Unknown Nonlinear Systems using Constrained Deep Learning</a:t>
            </a:r>
            <a:r>
              <a:rPr lang="en-US" sz="1920" dirty="0"/>
              <a:t>; Journal of Process Control,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AC1D1-45E0-FA54-4401-6E471B879699}"/>
              </a:ext>
            </a:extLst>
          </p:cNvPr>
          <p:cNvSpPr txBox="1"/>
          <p:nvPr/>
        </p:nvSpPr>
        <p:spPr>
          <a:xfrm>
            <a:off x="8847814" y="6830218"/>
            <a:ext cx="4410737" cy="8901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592" b="1" dirty="0"/>
              <a:t>Proof of concept for AI on the edge platform.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54864" rIns="109728" bIns="54864" rtlCol="0" anchor="ctr" anchorCtr="1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9718765" cy="1083895"/>
          </a:xfrm>
        </p:spPr>
        <p:txBody>
          <a:bodyPr>
            <a:normAutofit/>
          </a:bodyPr>
          <a:lstStyle/>
          <a:p>
            <a:r>
              <a:rPr lang="en-US" sz="3000" dirty="0"/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17321" y="1935100"/>
            <a:ext cx="7955280" cy="5486400"/>
          </a:xfrm>
        </p:spPr>
        <p:txBody>
          <a:bodyPr/>
          <a:lstStyle/>
          <a:p>
            <a:r>
              <a:rPr lang="en-US" sz="2400" b="1" i="1" dirty="0">
                <a:solidFill>
                  <a:schemeClr val="tx2"/>
                </a:solidFill>
              </a:rPr>
              <a:t>Simulations</a:t>
            </a:r>
            <a:r>
              <a:rPr lang="en-US" sz="2400" dirty="0"/>
              <a:t> are crucial for many areas of decision-making and scientific discovery</a:t>
            </a:r>
          </a:p>
          <a:p>
            <a:r>
              <a:rPr lang="en-US" sz="2400" b="1" i="1" dirty="0">
                <a:solidFill>
                  <a:schemeClr val="tx2"/>
                </a:solidFill>
              </a:rPr>
              <a:t>Need: </a:t>
            </a:r>
            <a:r>
              <a:rPr lang="en-US" sz="2400" dirty="0"/>
              <a:t>Improve computational efficiency and scalability for heterogenous scientific simulations</a:t>
            </a:r>
          </a:p>
          <a:p>
            <a:r>
              <a:rPr lang="en-US" sz="2400" b="1" i="1" dirty="0">
                <a:solidFill>
                  <a:schemeClr val="tx2"/>
                </a:solidFill>
              </a:rPr>
              <a:t>Challenges: 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Modeling and simulation of complex systems is hard 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Optimal control and closed-loop decision-making for complex systems is hard-er</a:t>
            </a:r>
          </a:p>
          <a:p>
            <a:pPr marL="1005840" lvl="1" indent="-457200">
              <a:buFont typeface="+mj-lt"/>
              <a:buAutoNum type="arabicPeriod"/>
            </a:pPr>
            <a:r>
              <a:rPr lang="en-US" sz="2160" dirty="0"/>
              <a:t>Scientific computing and machine learning tools are fragmented and not easily composable</a:t>
            </a:r>
          </a:p>
          <a:p>
            <a:pPr marL="548618" lvl="1" indent="0">
              <a:buNone/>
            </a:pPr>
            <a:endParaRPr lang="en-US" sz="216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427" y="1690471"/>
            <a:ext cx="3355886" cy="2133906"/>
          </a:xfrm>
          <a:prstGeom prst="rect">
            <a:avLst/>
          </a:prstGeom>
        </p:spPr>
      </p:pic>
      <p:pic>
        <p:nvPicPr>
          <p:cNvPr id="8" name="Picture 6" descr="The Quadcopter V1 - a Quadcopter for Aerial Video - Gaétan Laure">
            <a:extLst>
              <a:ext uri="{FF2B5EF4-FFF2-40B4-BE49-F238E27FC236}">
                <a16:creationId xmlns:a16="http://schemas.microsoft.com/office/drawing/2014/main" id="{E2ED8641-EF8F-B7A0-AF2F-F7B29B21D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r="23651" b="31111"/>
          <a:stretch/>
        </p:blipFill>
        <p:spPr bwMode="auto">
          <a:xfrm>
            <a:off x="4258846" y="6089344"/>
            <a:ext cx="3290991" cy="204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031D5F6-A634-B2BF-0E29-913F808BD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" t="18966" r="10891" b="8538"/>
          <a:stretch/>
        </p:blipFill>
        <p:spPr bwMode="auto">
          <a:xfrm>
            <a:off x="7629054" y="6083391"/>
            <a:ext cx="3133156" cy="20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C5465-275E-AFE9-FD8B-746637EDAE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480" t="281" r="13118" b="56293"/>
          <a:stretch/>
        </p:blipFill>
        <p:spPr>
          <a:xfrm>
            <a:off x="995962" y="6023480"/>
            <a:ext cx="3183667" cy="2110824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0E6F35B2-2558-B899-0E30-D5ED03C91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10841427" y="6080817"/>
            <a:ext cx="3200859" cy="205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2000D576-431B-75D7-406E-E8D7084D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427" y="3889574"/>
            <a:ext cx="3200859" cy="213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BA037-9F20-57CE-3EA1-E0EB9AEB3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AD58E-FB48-1F50-F1F9-463EE140E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2" y="270935"/>
            <a:ext cx="9823268" cy="1009228"/>
          </a:xfrm>
        </p:spPr>
        <p:txBody>
          <a:bodyPr/>
          <a:lstStyle/>
          <a:p>
            <a:r>
              <a:rPr lang="en-US" sz="3000" dirty="0"/>
              <a:t>Learning to Control for Robotic Systems</a:t>
            </a: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BA9337A8-6627-DC81-BE3A-B7F5F450D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8" t="7540" r="10268" b="8409"/>
          <a:stretch/>
        </p:blipFill>
        <p:spPr>
          <a:xfrm>
            <a:off x="9836331" y="4637005"/>
            <a:ext cx="4155354" cy="3566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2C7EE2-063B-2F51-CEAD-812475122A8D}"/>
              </a:ext>
            </a:extLst>
          </p:cNvPr>
          <p:cNvSpPr txBox="1"/>
          <p:nvPr/>
        </p:nvSpPr>
        <p:spPr>
          <a:xfrm>
            <a:off x="1704706" y="7540167"/>
            <a:ext cx="8454770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80" dirty="0"/>
              <a:t>J. Viljoen, </a:t>
            </a:r>
            <a:r>
              <a:rPr lang="en-US" sz="1680" dirty="0">
                <a:cs typeface="Arial"/>
              </a:rPr>
              <a:t>et al.</a:t>
            </a:r>
            <a:r>
              <a:rPr lang="en-US" sz="1680" dirty="0"/>
              <a:t>, </a:t>
            </a:r>
            <a:r>
              <a:rPr lang="en-US" sz="1680" b="1" dirty="0"/>
              <a:t>Differentiable Predictive Control for Robotics: A Data-Driven Predictive Safety Filter Approach</a:t>
            </a:r>
            <a:r>
              <a:rPr lang="en-US" sz="1680" dirty="0"/>
              <a:t>, under review at IROS, 2024.</a:t>
            </a:r>
          </a:p>
        </p:txBody>
      </p:sp>
      <p:pic>
        <p:nvPicPr>
          <p:cNvPr id="18" name="Picture 17" descr="Chart, radar chart&#10;&#10;Description automatically generated">
            <a:extLst>
              <a:ext uri="{FF2B5EF4-FFF2-40B4-BE49-F238E27FC236}">
                <a16:creationId xmlns:a16="http://schemas.microsoft.com/office/drawing/2014/main" id="{5D95C1C9-62CA-AF77-149A-BF5541142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71" t="7440" r="10844" b="8931"/>
          <a:stretch/>
        </p:blipFill>
        <p:spPr>
          <a:xfrm>
            <a:off x="9822585" y="1280161"/>
            <a:ext cx="4155354" cy="3566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6EA5B-0952-A803-C18B-0E2AE566B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421" y="1597247"/>
            <a:ext cx="7901017" cy="58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7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F6CCD-598B-0CA8-C99A-EB2EFC5F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CC8BB3-21CB-0676-E22E-BAD80E8A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Funding &amp; Partnerships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D920D7-ADE6-843E-781E-00AE86131852}"/>
              </a:ext>
            </a:extLst>
          </p:cNvPr>
          <p:cNvGrpSpPr/>
          <p:nvPr/>
        </p:nvGrpSpPr>
        <p:grpSpPr>
          <a:xfrm>
            <a:off x="5910694" y="1784387"/>
            <a:ext cx="7750618" cy="4278238"/>
            <a:chOff x="5483183" y="1830179"/>
            <a:chExt cx="7750618" cy="427823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A3D7A79-5FC9-B45D-6700-99BA43F289C5}"/>
                </a:ext>
              </a:extLst>
            </p:cNvPr>
            <p:cNvSpPr/>
            <p:nvPr/>
          </p:nvSpPr>
          <p:spPr>
            <a:xfrm>
              <a:off x="5483183" y="1830179"/>
              <a:ext cx="7750618" cy="4278238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indent="0" algn="ctr">
                <a:buNone/>
              </a:pPr>
              <a:r>
                <a:rPr lang="en-US" sz="2400">
                  <a:solidFill>
                    <a:srgbClr val="040451"/>
                  </a:solidFill>
                </a:rPr>
                <a:t>… and now supporting a portfolio of sponsor-funded projects worth </a:t>
              </a:r>
              <a:r>
                <a:rPr lang="en-US" sz="2400" b="1">
                  <a:solidFill>
                    <a:srgbClr val="DC046B"/>
                  </a:solidFill>
                </a:rPr>
                <a:t>over $20M </a:t>
              </a:r>
            </a:p>
          </p:txBody>
        </p:sp>
        <p:graphicFrame>
          <p:nvGraphicFramePr>
            <p:cNvPr id="10" name="Content Placeholder 8">
              <a:extLst>
                <a:ext uri="{FF2B5EF4-FFF2-40B4-BE49-F238E27FC236}">
                  <a16:creationId xmlns:a16="http://schemas.microsoft.com/office/drawing/2014/main" id="{56D7E157-7FA3-9FD0-427F-BF933D62A99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814185" y="2763285"/>
            <a:ext cx="7088613" cy="33024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A572F2-2BB0-507E-E55F-4C103647580C}"/>
              </a:ext>
            </a:extLst>
          </p:cNvPr>
          <p:cNvGrpSpPr/>
          <p:nvPr/>
        </p:nvGrpSpPr>
        <p:grpSpPr>
          <a:xfrm>
            <a:off x="1906231" y="1784387"/>
            <a:ext cx="3616742" cy="4278238"/>
            <a:chOff x="1622615" y="1589690"/>
            <a:chExt cx="3616742" cy="427823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FD36A1E-9236-219E-01DB-F868AC1CED65}"/>
                </a:ext>
              </a:extLst>
            </p:cNvPr>
            <p:cNvSpPr/>
            <p:nvPr/>
          </p:nvSpPr>
          <p:spPr>
            <a:xfrm>
              <a:off x="1622615" y="1589690"/>
              <a:ext cx="3616742" cy="4278238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>
                  <a:solidFill>
                    <a:srgbClr val="040451"/>
                  </a:solidFill>
                </a:rPr>
                <a:t>Developed by internal investments …</a:t>
              </a:r>
            </a:p>
          </p:txBody>
        </p:sp>
        <p:pic>
          <p:nvPicPr>
            <p:cNvPr id="2052" name="Picture 4" descr="MARS lock up">
              <a:extLst>
                <a:ext uri="{FF2B5EF4-FFF2-40B4-BE49-F238E27FC236}">
                  <a16:creationId xmlns:a16="http://schemas.microsoft.com/office/drawing/2014/main" id="{930A1AFE-2DE7-7F8D-6C21-247BD613D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339" y="2524376"/>
              <a:ext cx="3166242" cy="865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D6AEB4EB-DE25-A06D-7C58-D93827B0D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339" y="3174323"/>
              <a:ext cx="2829956" cy="1572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T SCALE">
              <a:extLst>
                <a:ext uri="{FF2B5EF4-FFF2-40B4-BE49-F238E27FC236}">
                  <a16:creationId xmlns:a16="http://schemas.microsoft.com/office/drawing/2014/main" id="{9867F50B-D505-E7AF-18B0-5516499FC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" t="28709" r="3927" b="29374"/>
            <a:stretch/>
          </p:blipFill>
          <p:spPr bwMode="auto">
            <a:xfrm>
              <a:off x="1965339" y="4661656"/>
              <a:ext cx="3013525" cy="102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B16BE7-30E2-3CC4-6AEB-69FD20C731A0}"/>
              </a:ext>
            </a:extLst>
          </p:cNvPr>
          <p:cNvGrpSpPr/>
          <p:nvPr/>
        </p:nvGrpSpPr>
        <p:grpSpPr>
          <a:xfrm>
            <a:off x="1906231" y="6242468"/>
            <a:ext cx="11755081" cy="1786490"/>
            <a:chOff x="1906231" y="6242468"/>
            <a:chExt cx="11755081" cy="178649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9BB9FD6-7C7B-5804-A1F9-DB741E61A351}"/>
                </a:ext>
              </a:extLst>
            </p:cNvPr>
            <p:cNvSpPr/>
            <p:nvPr/>
          </p:nvSpPr>
          <p:spPr>
            <a:xfrm>
              <a:off x="1906231" y="6242468"/>
              <a:ext cx="11755081" cy="1786490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indent="0" algn="ctr">
                <a:buNone/>
              </a:pPr>
              <a:r>
                <a:rPr lang="en-US" sz="2400">
                  <a:solidFill>
                    <a:srgbClr val="040451"/>
                  </a:solidFill>
                </a:rPr>
                <a:t>Strategic industrial partnerships and collaborations 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78675FF-DF5B-CC79-1AC5-AD2D774C6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524" y="7372246"/>
              <a:ext cx="2543905" cy="478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Innovatus Capital Partners Teams With Verdigris Technologies to Reduce  Energy Costs Through Bringing Energy Intelligence to Its Buildings |  Business Wire">
              <a:extLst>
                <a:ext uri="{FF2B5EF4-FFF2-40B4-BE49-F238E27FC236}">
                  <a16:creationId xmlns:a16="http://schemas.microsoft.com/office/drawing/2014/main" id="{89D64EE7-C8A1-1060-7E20-A28E1A3560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22" b="24718"/>
            <a:stretch/>
          </p:blipFill>
          <p:spPr bwMode="auto">
            <a:xfrm>
              <a:off x="7877905" y="6764821"/>
              <a:ext cx="2543905" cy="60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Community Energy Labs">
              <a:extLst>
                <a:ext uri="{FF2B5EF4-FFF2-40B4-BE49-F238E27FC236}">
                  <a16:creationId xmlns:a16="http://schemas.microsoft.com/office/drawing/2014/main" id="{E5E7419F-9E44-FB4C-7EA5-2C6BF44B5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737" y="6939612"/>
              <a:ext cx="2195517" cy="717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4C2B9B0F-5000-4D62-22A2-F63B156A6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96078" y="6794735"/>
              <a:ext cx="2543905" cy="545122"/>
            </a:xfrm>
            <a:prstGeom prst="rect">
              <a:avLst/>
            </a:prstGeom>
          </p:spPr>
        </p:pic>
        <p:pic>
          <p:nvPicPr>
            <p:cNvPr id="8" name="Picture 7" descr="Delta Controls Inc.">
              <a:extLst>
                <a:ext uri="{FF2B5EF4-FFF2-40B4-BE49-F238E27FC236}">
                  <a16:creationId xmlns:a16="http://schemas.microsoft.com/office/drawing/2014/main" id="{D104727B-ADB0-67D5-5792-8AEC25D07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757" y="6734848"/>
              <a:ext cx="1925954" cy="119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close-up of a logo&#10;&#10;Description automatically generated">
              <a:extLst>
                <a:ext uri="{FF2B5EF4-FFF2-40B4-BE49-F238E27FC236}">
                  <a16:creationId xmlns:a16="http://schemas.microsoft.com/office/drawing/2014/main" id="{2F834F5B-8082-EA24-DF4C-347B55C63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18452" y="7369771"/>
              <a:ext cx="2536920" cy="574087"/>
            </a:xfrm>
            <a:prstGeom prst="rect">
              <a:avLst/>
            </a:prstGeom>
          </p:spPr>
        </p:pic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B4A1000F-A034-3D08-9375-D7A83AFCC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473" y="6364328"/>
              <a:ext cx="1432014" cy="158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B29D94-D88D-EE87-D8BE-95F776D250F6}"/>
              </a:ext>
            </a:extLst>
          </p:cNvPr>
          <p:cNvGrpSpPr/>
          <p:nvPr/>
        </p:nvGrpSpPr>
        <p:grpSpPr>
          <a:xfrm>
            <a:off x="8686800" y="926422"/>
            <a:ext cx="4909457" cy="709611"/>
            <a:chOff x="8991636" y="983377"/>
            <a:chExt cx="5234586" cy="756605"/>
          </a:xfrm>
        </p:grpSpPr>
        <p:pic>
          <p:nvPicPr>
            <p:cNvPr id="9" name="Graphic 8" descr="Renewable Energy with solid fill">
              <a:extLst>
                <a:ext uri="{FF2B5EF4-FFF2-40B4-BE49-F238E27FC236}">
                  <a16:creationId xmlns:a16="http://schemas.microsoft.com/office/drawing/2014/main" id="{525E91F0-366B-AF82-6517-4EF1FBAB3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91636" y="987128"/>
              <a:ext cx="752854" cy="752854"/>
            </a:xfrm>
            <a:prstGeom prst="rect">
              <a:avLst/>
            </a:prstGeom>
          </p:spPr>
        </p:pic>
        <p:pic>
          <p:nvPicPr>
            <p:cNvPr id="12" name="Graphic 11" descr="Modern architecture with solid fill">
              <a:extLst>
                <a:ext uri="{FF2B5EF4-FFF2-40B4-BE49-F238E27FC236}">
                  <a16:creationId xmlns:a16="http://schemas.microsoft.com/office/drawing/2014/main" id="{14EBFE57-ACDD-5BDE-2C75-873C5B14B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786002" y="985390"/>
              <a:ext cx="754592" cy="754592"/>
            </a:xfrm>
            <a:prstGeom prst="rect">
              <a:avLst/>
            </a:prstGeom>
          </p:spPr>
        </p:pic>
        <p:pic>
          <p:nvPicPr>
            <p:cNvPr id="16" name="Graphic 15" descr="Neighborhood with solid fill">
              <a:extLst>
                <a:ext uri="{FF2B5EF4-FFF2-40B4-BE49-F238E27FC236}">
                  <a16:creationId xmlns:a16="http://schemas.microsoft.com/office/drawing/2014/main" id="{CBDBB714-DC75-D8E7-1111-F2406B33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581821" y="985115"/>
              <a:ext cx="752854" cy="752854"/>
            </a:xfrm>
            <a:prstGeom prst="rect">
              <a:avLst/>
            </a:prstGeom>
          </p:spPr>
        </p:pic>
        <p:pic>
          <p:nvPicPr>
            <p:cNvPr id="21" name="Graphic 20" descr="Lock with solid fill">
              <a:extLst>
                <a:ext uri="{FF2B5EF4-FFF2-40B4-BE49-F238E27FC236}">
                  <a16:creationId xmlns:a16="http://schemas.microsoft.com/office/drawing/2014/main" id="{558A57D5-2765-9F09-6BF5-24BEE0EF7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3471630" y="983377"/>
              <a:ext cx="754592" cy="754592"/>
            </a:xfrm>
            <a:prstGeom prst="rect">
              <a:avLst/>
            </a:prstGeom>
          </p:spPr>
        </p:pic>
        <p:pic>
          <p:nvPicPr>
            <p:cNvPr id="23" name="Graphic 22" descr="Traffic light with solid fill">
              <a:extLst>
                <a:ext uri="{FF2B5EF4-FFF2-40B4-BE49-F238E27FC236}">
                  <a16:creationId xmlns:a16="http://schemas.microsoft.com/office/drawing/2014/main" id="{BF8DB09C-FAB4-702D-54D1-747BEC553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334675" y="983377"/>
              <a:ext cx="754592" cy="754592"/>
            </a:xfrm>
            <a:prstGeom prst="rect">
              <a:avLst/>
            </a:prstGeom>
          </p:spPr>
        </p:pic>
        <p:pic>
          <p:nvPicPr>
            <p:cNvPr id="26" name="Graphic 25" descr="Wind Turbines with solid fill">
              <a:extLst>
                <a:ext uri="{FF2B5EF4-FFF2-40B4-BE49-F238E27FC236}">
                  <a16:creationId xmlns:a16="http://schemas.microsoft.com/office/drawing/2014/main" id="{D3DFAF64-6510-E1FA-84BA-ED9C9CD4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968030" y="983377"/>
              <a:ext cx="754592" cy="754592"/>
            </a:xfrm>
            <a:prstGeom prst="rect">
              <a:avLst/>
            </a:prstGeom>
          </p:spPr>
        </p:pic>
        <p:pic>
          <p:nvPicPr>
            <p:cNvPr id="30" name="Graphic 29" descr="Remote learning science with solid fill">
              <a:extLst>
                <a:ext uri="{FF2B5EF4-FFF2-40B4-BE49-F238E27FC236}">
                  <a16:creationId xmlns:a16="http://schemas.microsoft.com/office/drawing/2014/main" id="{74A5A95E-589A-3659-A8C7-CD3CB60D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2770060" y="983377"/>
              <a:ext cx="754592" cy="7545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06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B05A6-172F-AA3D-F967-A99AE869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A1804A-DFB6-1259-1C41-F7B9474BB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Open-Source Success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F9AEB1-9912-E024-B2FA-9E171E9E8467}"/>
              </a:ext>
            </a:extLst>
          </p:cNvPr>
          <p:cNvGrpSpPr/>
          <p:nvPr/>
        </p:nvGrpSpPr>
        <p:grpSpPr>
          <a:xfrm>
            <a:off x="1740991" y="4974340"/>
            <a:ext cx="11802082" cy="2810211"/>
            <a:chOff x="1472540" y="1665983"/>
            <a:chExt cx="11802082" cy="281021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A002B00-998A-3089-2096-63C0458AC502}"/>
                </a:ext>
              </a:extLst>
            </p:cNvPr>
            <p:cNvSpPr/>
            <p:nvPr/>
          </p:nvSpPr>
          <p:spPr>
            <a:xfrm>
              <a:off x="1472540" y="1665983"/>
              <a:ext cx="11802082" cy="2810211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b="1" i="1"/>
                <a:t>Core Development Team</a:t>
              </a:r>
            </a:p>
          </p:txBody>
        </p:sp>
        <p:pic>
          <p:nvPicPr>
            <p:cNvPr id="5" name="Picture 14" descr="Draguna L. Vrabie | PNNL">
              <a:extLst>
                <a:ext uri="{FF2B5EF4-FFF2-40B4-BE49-F238E27FC236}">
                  <a16:creationId xmlns:a16="http://schemas.microsoft.com/office/drawing/2014/main" id="{7D887998-7121-C1B5-6973-2829A8A3EA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59"/>
            <a:stretch/>
          </p:blipFill>
          <p:spPr bwMode="auto">
            <a:xfrm>
              <a:off x="11194262" y="2078717"/>
              <a:ext cx="1536830" cy="188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EDC76D-CC72-38DC-56C3-CF6A858E84CD}"/>
                </a:ext>
              </a:extLst>
            </p:cNvPr>
            <p:cNvSpPr txBox="1"/>
            <p:nvPr/>
          </p:nvSpPr>
          <p:spPr>
            <a:xfrm>
              <a:off x="5465571" y="3897941"/>
              <a:ext cx="18204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Madelyn Shapiro</a:t>
              </a:r>
            </a:p>
            <a:p>
              <a:pPr algn="ctr"/>
              <a:r>
                <a:rPr lang="en-US" sz="1400"/>
                <a:t>Deep Learning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9ED5BC-547D-07D6-70C2-20E049C76A5E}"/>
                </a:ext>
              </a:extLst>
            </p:cNvPr>
            <p:cNvSpPr txBox="1"/>
            <p:nvPr/>
          </p:nvSpPr>
          <p:spPr>
            <a:xfrm>
              <a:off x="1720833" y="3901523"/>
              <a:ext cx="19255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Ján</a:t>
              </a:r>
              <a:r>
                <a:rPr lang="en-US" sz="1600" b="1"/>
                <a:t> </a:t>
              </a:r>
              <a:r>
                <a:rPr lang="en-US" sz="1600" b="1" err="1"/>
                <a:t>Drgoňa</a:t>
              </a:r>
              <a:endParaRPr lang="en-US" sz="1600" b="1"/>
            </a:p>
            <a:p>
              <a:pPr algn="ctr"/>
              <a:r>
                <a:rPr lang="en-US" sz="1400"/>
                <a:t>Diff Predictive Control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ADD4D1-8338-7983-B439-E573ECB34C4F}"/>
                </a:ext>
              </a:extLst>
            </p:cNvPr>
            <p:cNvSpPr txBox="1"/>
            <p:nvPr/>
          </p:nvSpPr>
          <p:spPr>
            <a:xfrm>
              <a:off x="10757617" y="3885630"/>
              <a:ext cx="2398632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err="1"/>
                <a:t>Draguna</a:t>
              </a:r>
              <a:r>
                <a:rPr lang="en-US" sz="1600" b="1"/>
                <a:t> </a:t>
              </a:r>
              <a:r>
                <a:rPr lang="en-US" sz="1600" b="1" err="1"/>
                <a:t>Vrabie</a:t>
              </a:r>
              <a:endParaRPr lang="en-US" sz="1600" b="1"/>
            </a:p>
            <a:p>
              <a:pPr algn="ctr"/>
              <a:r>
                <a:rPr lang="en-US" sz="1400"/>
                <a:t>Predictive Control</a:t>
              </a: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3895018-1685-DE14-B965-470F8F3D4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4852" y="2191404"/>
              <a:ext cx="1699879" cy="1689446"/>
            </a:xfrm>
            <a:prstGeom prst="rect">
              <a:avLst/>
            </a:prstGeom>
          </p:spPr>
        </p:pic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FFD0066-1D79-3F7A-8DC4-440AE647C053}"/>
                </a:ext>
              </a:extLst>
            </p:cNvPr>
            <p:cNvSpPr txBox="1"/>
            <p:nvPr/>
          </p:nvSpPr>
          <p:spPr>
            <a:xfrm>
              <a:off x="9133849" y="3901565"/>
              <a:ext cx="1820497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863" rIns="54863">
              <a:spAutoFit/>
            </a:bodyPr>
            <a:lstStyle/>
            <a:p>
              <a:pPr algn="ctr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600"/>
                <a:t>James Koch</a:t>
              </a:r>
              <a:endParaRPr sz="1600"/>
            </a:p>
            <a:p>
              <a:pPr algn="ctr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400"/>
                <a:t>Dynamical Systems</a:t>
              </a:r>
              <a:endParaRPr sz="1400"/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07DD5113-CC52-4A4B-8F8C-5E940DA381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1" t="5336" r="12127" b="13338"/>
            <a:stretch/>
          </p:blipFill>
          <p:spPr bwMode="auto">
            <a:xfrm>
              <a:off x="9304881" y="2267154"/>
              <a:ext cx="1483336" cy="16307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7EB705-014A-219D-ED87-3596F470BDF9}"/>
                </a:ext>
              </a:extLst>
            </p:cNvPr>
            <p:cNvSpPr txBox="1"/>
            <p:nvPr/>
          </p:nvSpPr>
          <p:spPr>
            <a:xfrm>
              <a:off x="3779172" y="3921704"/>
              <a:ext cx="15368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Aaron </a:t>
              </a:r>
              <a:r>
                <a:rPr lang="en-US" sz="1600" b="1" err="1"/>
                <a:t>Tuor</a:t>
              </a:r>
              <a:endParaRPr lang="en-US" sz="1600" b="1"/>
            </a:p>
            <a:p>
              <a:pPr algn="ctr"/>
              <a:r>
                <a:rPr lang="en-US" sz="1400"/>
                <a:t>Deep Learning</a:t>
              </a:r>
            </a:p>
          </p:txBody>
        </p:sp>
        <p:pic>
          <p:nvPicPr>
            <p:cNvPr id="16" name="Picture 3">
              <a:extLst>
                <a:ext uri="{FF2B5EF4-FFF2-40B4-BE49-F238E27FC236}">
                  <a16:creationId xmlns:a16="http://schemas.microsoft.com/office/drawing/2014/main" id="{5D760D82-E30E-0941-9EC9-498348586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95969" y="2091901"/>
              <a:ext cx="1488395" cy="1807952"/>
            </a:xfrm>
            <a:prstGeom prst="rect">
              <a:avLst/>
            </a:prstGeom>
          </p:spPr>
        </p:pic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49A927AD-7823-6719-7BB7-24A1070D6241}"/>
                </a:ext>
              </a:extLst>
            </p:cNvPr>
            <p:cNvSpPr txBox="1"/>
            <p:nvPr/>
          </p:nvSpPr>
          <p:spPr>
            <a:xfrm>
              <a:off x="7202259" y="3921704"/>
              <a:ext cx="1925568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863" rIns="54863">
              <a:spAutoFit/>
            </a:bodyPr>
            <a:lstStyle/>
            <a:p>
              <a:pPr algn="ctr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600"/>
                <a:t>Rahul </a:t>
              </a:r>
              <a:r>
                <a:rPr lang="en-US" sz="1600" err="1"/>
                <a:t>Birmiwal</a:t>
              </a:r>
              <a:endParaRPr sz="1600"/>
            </a:p>
            <a:p>
              <a:pPr algn="ctr"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1400"/>
                <a:t>Software Development</a:t>
              </a:r>
              <a:endParaRPr sz="14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296D10C-DDA4-33C8-F380-C66494B64655}"/>
              </a:ext>
            </a:extLst>
          </p:cNvPr>
          <p:cNvGrpSpPr/>
          <p:nvPr/>
        </p:nvGrpSpPr>
        <p:grpSpPr>
          <a:xfrm>
            <a:off x="1745834" y="1634515"/>
            <a:ext cx="11802082" cy="3130568"/>
            <a:chOff x="1745834" y="1884889"/>
            <a:chExt cx="11802082" cy="313056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51776F3-F729-01F7-A842-9CA15662356C}"/>
                </a:ext>
              </a:extLst>
            </p:cNvPr>
            <p:cNvSpPr/>
            <p:nvPr/>
          </p:nvSpPr>
          <p:spPr>
            <a:xfrm>
              <a:off x="1745834" y="1884889"/>
              <a:ext cx="11802082" cy="3130568"/>
            </a:xfrm>
            <a:prstGeom prst="roundRect">
              <a:avLst/>
            </a:prstGeom>
            <a:ln w="38100">
              <a:solidFill>
                <a:srgbClr val="802A7F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indent="-342900">
                <a:lnSpc>
                  <a:spcPct val="150000"/>
                </a:lnSpc>
                <a:buFont typeface="System Font Regular"/>
                <a:buChar char="⭐️"/>
              </a:pPr>
              <a:r>
                <a:rPr lang="en-US" err="1">
                  <a:solidFill>
                    <a:srgbClr val="040451"/>
                  </a:solidFill>
                </a:rPr>
                <a:t>PyTorch</a:t>
              </a:r>
              <a:r>
                <a:rPr lang="en-US">
                  <a:solidFill>
                    <a:srgbClr val="040451"/>
                  </a:solidFill>
                </a:rPr>
                <a:t> </a:t>
              </a:r>
              <a:r>
                <a:rPr lang="en-US" err="1">
                  <a:solidFill>
                    <a:srgbClr val="040451"/>
                  </a:solidFill>
                </a:rPr>
                <a:t>SciML</a:t>
              </a:r>
              <a:r>
                <a:rPr lang="en-US">
                  <a:solidFill>
                    <a:srgbClr val="040451"/>
                  </a:solidFill>
                </a:rPr>
                <a:t> toolkit</a:t>
              </a:r>
            </a:p>
            <a:p>
              <a:pPr marL="342900" indent="-342900">
                <a:lnSpc>
                  <a:spcPct val="150000"/>
                </a:lnSpc>
                <a:buFont typeface="System Font Regular"/>
                <a:buChar char="⭐️"/>
              </a:pPr>
              <a:r>
                <a:rPr lang="en-US">
                  <a:solidFill>
                    <a:srgbClr val="040451"/>
                  </a:solidFill>
                </a:rPr>
                <a:t>User-friendly API</a:t>
              </a:r>
            </a:p>
            <a:p>
              <a:pPr marL="342900" indent="-342900">
                <a:lnSpc>
                  <a:spcPct val="150000"/>
                </a:lnSpc>
                <a:buFont typeface="System Font Regular"/>
                <a:buChar char="⭐️"/>
              </a:pPr>
              <a:r>
                <a:rPr lang="en-US">
                  <a:solidFill>
                    <a:srgbClr val="040451"/>
                  </a:solidFill>
                </a:rPr>
                <a:t>Interactive tutorials</a:t>
              </a:r>
            </a:p>
            <a:p>
              <a:pPr marL="342900" indent="-342900">
                <a:lnSpc>
                  <a:spcPct val="150000"/>
                </a:lnSpc>
                <a:buFont typeface="System Font Regular"/>
                <a:buChar char="⭐️"/>
              </a:pPr>
              <a:r>
                <a:rPr lang="en-US">
                  <a:solidFill>
                    <a:srgbClr val="040451"/>
                  </a:solidFill>
                </a:rPr>
                <a:t>Community engagement</a:t>
              </a:r>
            </a:p>
          </p:txBody>
        </p:sp>
        <p:pic>
          <p:nvPicPr>
            <p:cNvPr id="20" name="Picture 19" descr="A screenshot of a web page&#10;&#10;Description automatically generated">
              <a:extLst>
                <a:ext uri="{FF2B5EF4-FFF2-40B4-BE49-F238E27FC236}">
                  <a16:creationId xmlns:a16="http://schemas.microsoft.com/office/drawing/2014/main" id="{B120548A-2DC5-3020-079F-422979D0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03356" y="2191101"/>
              <a:ext cx="4334267" cy="2651201"/>
            </a:xfrm>
            <a:prstGeom prst="rect">
              <a:avLst/>
            </a:prstGeom>
          </p:spPr>
        </p:pic>
        <p:pic>
          <p:nvPicPr>
            <p:cNvPr id="22" name="Picture 21" descr="A graph of a number of years&#10;&#10;Description automatically generated">
              <a:extLst>
                <a:ext uri="{FF2B5EF4-FFF2-40B4-BE49-F238E27FC236}">
                  <a16:creationId xmlns:a16="http://schemas.microsoft.com/office/drawing/2014/main" id="{B92D01CD-3796-2DAD-B861-0505FBB61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25894" y="1926121"/>
              <a:ext cx="4272603" cy="305052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1D3AF6-326D-7AED-0FB6-03FB4189A2EA}"/>
                </a:ext>
              </a:extLst>
            </p:cNvPr>
            <p:cNvSpPr txBox="1"/>
            <p:nvPr/>
          </p:nvSpPr>
          <p:spPr>
            <a:xfrm>
              <a:off x="11279755" y="2201193"/>
              <a:ext cx="1628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solidFill>
                    <a:srgbClr val="DD4526"/>
                  </a:solidFill>
                </a:rPr>
                <a:t>NeuroMANCER</a:t>
              </a:r>
              <a:endParaRPr lang="en-US" sz="1600">
                <a:solidFill>
                  <a:srgbClr val="DD4526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880B23-5AAF-8271-2DEC-082EF64491C9}"/>
                </a:ext>
              </a:extLst>
            </p:cNvPr>
            <p:cNvSpPr txBox="1"/>
            <p:nvPr/>
          </p:nvSpPr>
          <p:spPr>
            <a:xfrm rot="20071816">
              <a:off x="10890670" y="3192784"/>
              <a:ext cx="1285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F3DB53"/>
                  </a:solidFill>
                </a:rPr>
                <a:t>VOLTTRON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35357B-E60D-F81B-8401-5D94749070D5}"/>
                </a:ext>
              </a:extLst>
            </p:cNvPr>
            <p:cNvSpPr txBox="1"/>
            <p:nvPr/>
          </p:nvSpPr>
          <p:spPr>
            <a:xfrm rot="19771417">
              <a:off x="11023719" y="3952010"/>
              <a:ext cx="1186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solidFill>
                    <a:srgbClr val="26A3DD"/>
                  </a:solidFill>
                </a:rPr>
                <a:t>HyperNetX</a:t>
              </a:r>
              <a:endParaRPr lang="en-US" sz="1600">
                <a:solidFill>
                  <a:srgbClr val="26A3DD"/>
                </a:solidFill>
              </a:endParaRPr>
            </a:p>
          </p:txBody>
        </p:sp>
      </p:grpSp>
      <p:pic>
        <p:nvPicPr>
          <p:cNvPr id="21" name="Picture 20" descr="A blue award with a number one&#10;&#10;Description automatically generated">
            <a:extLst>
              <a:ext uri="{FF2B5EF4-FFF2-40B4-BE49-F238E27FC236}">
                <a16:creationId xmlns:a16="http://schemas.microsoft.com/office/drawing/2014/main" id="{C3DB162B-9310-1053-57C2-E32A54C8C3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3095398" y="1536099"/>
            <a:ext cx="895350" cy="1663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8E66F6-A6E5-2D3A-C40E-25615D31A75B}"/>
              </a:ext>
            </a:extLst>
          </p:cNvPr>
          <p:cNvSpPr txBox="1"/>
          <p:nvPr/>
        </p:nvSpPr>
        <p:spPr>
          <a:xfrm>
            <a:off x="9396278" y="1087112"/>
            <a:ext cx="392286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hlinkClick r:id="rId11"/>
              </a:rPr>
              <a:t>github.com</a:t>
            </a:r>
            <a:r>
              <a:rPr lang="en-US">
                <a:hlinkClick r:id="rId11"/>
              </a:rPr>
              <a:t>/</a:t>
            </a:r>
            <a:r>
              <a:rPr lang="en-US" err="1">
                <a:hlinkClick r:id="rId11"/>
              </a:rPr>
              <a:t>pnnl</a:t>
            </a:r>
            <a:r>
              <a:rPr lang="en-US">
                <a:hlinkClick r:id="rId11"/>
              </a:rPr>
              <a:t>/</a:t>
            </a:r>
            <a:r>
              <a:rPr lang="en-US" err="1">
                <a:hlinkClick r:id="rId11"/>
              </a:rPr>
              <a:t>neuromancer</a:t>
            </a:r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1638285-3EDE-A254-7F4E-D0C88D5E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726" y="5562186"/>
            <a:ext cx="1335336" cy="171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delyn Shapiro">
            <a:extLst>
              <a:ext uri="{FF2B5EF4-FFF2-40B4-BE49-F238E27FC236}">
                <a16:creationId xmlns:a16="http://schemas.microsoft.com/office/drawing/2014/main" id="{A6F7DD3E-B456-9E85-898B-FFCB2F6A2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396" y="5503070"/>
            <a:ext cx="1715110" cy="171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4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86384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920548" cy="1011215"/>
          </a:xfrm>
        </p:spPr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272" y="1588562"/>
            <a:ext cx="3977640" cy="397764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252060" y="7038974"/>
            <a:ext cx="398235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272" y="6360451"/>
            <a:ext cx="3830074" cy="164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447799" y="1828800"/>
            <a:ext cx="7881066" cy="5625550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Open-source</a:t>
            </a:r>
            <a:r>
              <a:rPr lang="en-US" sz="2400" dirty="0"/>
              <a:t> </a:t>
            </a:r>
            <a:r>
              <a:rPr lang="en-US" sz="2400" b="1" dirty="0"/>
              <a:t>scientific machine learning (</a:t>
            </a:r>
            <a:r>
              <a:rPr lang="en-US" sz="2400" b="1" dirty="0" err="1"/>
              <a:t>SciML</a:t>
            </a:r>
            <a:r>
              <a:rPr lang="en-US" sz="2400" b="1" dirty="0"/>
              <a:t>) </a:t>
            </a:r>
            <a:r>
              <a:rPr lang="en-US" sz="2400" dirty="0"/>
              <a:t>toolbox in </a:t>
            </a:r>
            <a:r>
              <a:rPr lang="en-US" sz="2400" dirty="0" err="1"/>
              <a:t>Pytorch</a:t>
            </a:r>
            <a:r>
              <a:rPr lang="en-US" sz="2400" dirty="0"/>
              <a:t> integrating deep learning, constrained optimization, and physics-based modeling</a:t>
            </a:r>
          </a:p>
          <a:p>
            <a:pPr lvl="1"/>
            <a:r>
              <a:rPr lang="en-US" sz="2400" dirty="0"/>
              <a:t>Learning to optimize </a:t>
            </a:r>
          </a:p>
          <a:p>
            <a:pPr lvl="1"/>
            <a:r>
              <a:rPr lang="en-US" sz="2400" dirty="0"/>
              <a:t>Learning to control</a:t>
            </a:r>
          </a:p>
          <a:p>
            <a:pPr lvl="1"/>
            <a:r>
              <a:rPr lang="en-US" sz="2400" dirty="0"/>
              <a:t>Nonlinear system identification</a:t>
            </a:r>
          </a:p>
          <a:p>
            <a:pPr lvl="1"/>
            <a:r>
              <a:rPr lang="en-US" sz="2400" dirty="0"/>
              <a:t>Physics-informed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0386784" y="5412747"/>
            <a:ext cx="3982357" cy="8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80" b="1" dirty="0">
                <a:hlinkClick r:id="rId5"/>
              </a:rPr>
              <a:t>drgona.github.io</a:t>
            </a:r>
            <a:endParaRPr lang="en-US" sz="288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1677673" y="4957179"/>
            <a:ext cx="8942429" cy="2004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80" b="1" dirty="0">
                <a:latin typeface="+mj-lt"/>
                <a:hlinkClick r:id="rId6"/>
              </a:rPr>
              <a:t>github.com/</a:t>
            </a:r>
            <a:r>
              <a:rPr lang="en-US" sz="2880" b="1" dirty="0" err="1">
                <a:latin typeface="+mj-lt"/>
                <a:hlinkClick r:id="rId6"/>
              </a:rPr>
              <a:t>pnnl</a:t>
            </a:r>
            <a:r>
              <a:rPr lang="en-US" sz="2880" b="1" dirty="0">
                <a:latin typeface="+mj-lt"/>
                <a:hlinkClick r:id="rId6"/>
              </a:rPr>
              <a:t>/</a:t>
            </a:r>
            <a:r>
              <a:rPr lang="en-US" sz="2880" b="1" dirty="0" err="1">
                <a:latin typeface="+mj-lt"/>
                <a:hlinkClick r:id="rId6"/>
              </a:rPr>
              <a:t>neuromancer</a:t>
            </a:r>
            <a:endParaRPr lang="en-US" sz="288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80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  <a:hlinkClick r:id="rId7"/>
              </a:rPr>
              <a:t>www.youtube.com/@neuromancer_SciML</a:t>
            </a:r>
            <a:r>
              <a:rPr lang="en-US" sz="2880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88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8875644" cy="1223915"/>
          </a:xfrm>
        </p:spPr>
        <p:txBody>
          <a:bodyPr/>
          <a:lstStyle/>
          <a:p>
            <a:r>
              <a:rPr lang="en-US" dirty="0"/>
              <a:t>Differentiable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62991" y="1833274"/>
            <a:ext cx="13384530" cy="5486401"/>
          </a:xfrm>
        </p:spPr>
        <p:txBody>
          <a:bodyPr/>
          <a:lstStyle/>
          <a:p>
            <a:r>
              <a:rPr lang="en-US" sz="2160" b="1" dirty="0"/>
              <a:t>Differentiable Programming</a:t>
            </a:r>
          </a:p>
          <a:p>
            <a:pPr lvl="1"/>
            <a:r>
              <a:rPr lang="en-US" sz="1920" dirty="0"/>
              <a:t>M. Innes, et al., </a:t>
            </a:r>
            <a:r>
              <a:rPr lang="en-US" sz="1920" i="1" dirty="0"/>
              <a:t>A Differentiable Programming System to Bridge Machine Learning and Scientific Computing</a:t>
            </a:r>
            <a:r>
              <a:rPr lang="en-US" sz="1920" dirty="0"/>
              <a:t>, 2019</a:t>
            </a:r>
          </a:p>
          <a:p>
            <a:r>
              <a:rPr lang="en-US" sz="2160" b="1" dirty="0"/>
              <a:t>Physics-informed Neural Networks </a:t>
            </a:r>
          </a:p>
          <a:p>
            <a:pPr lvl="1"/>
            <a:r>
              <a:rPr lang="en-US" sz="1920" dirty="0"/>
              <a:t>M. </a:t>
            </a:r>
            <a:r>
              <a:rPr lang="en-US" sz="1920" dirty="0" err="1"/>
              <a:t>Raissi</a:t>
            </a:r>
            <a:r>
              <a:rPr lang="en-US" sz="1920" dirty="0"/>
              <a:t>, et al., </a:t>
            </a:r>
            <a:r>
              <a:rPr lang="en-US" sz="1920" i="1" dirty="0"/>
              <a:t>Physics-informed neural networks: A deep learning framework for solving forward and inverse problems involving nonlinear partial differential equations</a:t>
            </a:r>
            <a:r>
              <a:rPr lang="en-US" sz="1920" dirty="0"/>
              <a:t>, 2019</a:t>
            </a:r>
          </a:p>
          <a:p>
            <a:r>
              <a:rPr lang="en-US" sz="2160" b="1" dirty="0"/>
              <a:t>Neural Differential Equations</a:t>
            </a:r>
          </a:p>
          <a:p>
            <a:pPr lvl="1"/>
            <a:r>
              <a:rPr lang="en-US" sz="1920" dirty="0"/>
              <a:t>R. T. Q. Chen, et al., </a:t>
            </a:r>
            <a:r>
              <a:rPr lang="en-US" sz="1920" i="1" dirty="0"/>
              <a:t>Neural Ordinary Differential Equations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C. Rackauckas , et al., </a:t>
            </a:r>
            <a:r>
              <a:rPr lang="en-US" sz="1920" i="1" dirty="0"/>
              <a:t>Universal Differential Equations for Scientific Machine Learning</a:t>
            </a:r>
            <a:r>
              <a:rPr lang="en-US" sz="1920" dirty="0"/>
              <a:t>, 2021 </a:t>
            </a:r>
            <a:endParaRPr lang="en-US" sz="2160" dirty="0"/>
          </a:p>
          <a:p>
            <a:r>
              <a:rPr lang="en-US" sz="2160" b="1" dirty="0"/>
              <a:t>Differentiable Optimization</a:t>
            </a:r>
          </a:p>
          <a:p>
            <a:pPr lvl="1"/>
            <a:r>
              <a:rPr lang="en-US" sz="1920" dirty="0"/>
              <a:t>A. Agrawal, et al., Differentiable Convex Optimization Layers, 2019</a:t>
            </a:r>
          </a:p>
          <a:p>
            <a:pPr lvl="1"/>
            <a:r>
              <a:rPr lang="en-US" sz="1920" dirty="0"/>
              <a:t>P. Donti, et al., </a:t>
            </a:r>
            <a:r>
              <a:rPr lang="en-US" sz="1920" i="1" dirty="0"/>
              <a:t>DC3: A learning method for optimization with hard constraints</a:t>
            </a:r>
            <a:r>
              <a:rPr lang="en-US" sz="1920" dirty="0"/>
              <a:t>, 2021</a:t>
            </a:r>
          </a:p>
          <a:p>
            <a:pPr lvl="1"/>
            <a:r>
              <a:rPr lang="en-US" sz="1920" dirty="0"/>
              <a:t>S. Gould, et al., </a:t>
            </a:r>
            <a:r>
              <a:rPr lang="en-US" sz="1920" i="1" dirty="0"/>
              <a:t>Deep Declarative Networks: A New Hope</a:t>
            </a:r>
            <a:r>
              <a:rPr lang="en-US" sz="1920" dirty="0"/>
              <a:t>, 2020</a:t>
            </a:r>
          </a:p>
          <a:p>
            <a:pPr lvl="1"/>
            <a:r>
              <a:rPr lang="en-US" sz="1920" dirty="0"/>
              <a:t>J. </a:t>
            </a:r>
            <a:r>
              <a:rPr lang="en-US" sz="1920" dirty="0" err="1"/>
              <a:t>Kotary</a:t>
            </a:r>
            <a:r>
              <a:rPr lang="en-US" sz="1920" dirty="0"/>
              <a:t>, et al., </a:t>
            </a:r>
            <a:r>
              <a:rPr lang="en-US" sz="1920" i="1" dirty="0"/>
              <a:t>End-to-End Constrained Optimization Learning: A Survey</a:t>
            </a:r>
            <a:r>
              <a:rPr lang="en-US" sz="1920" dirty="0"/>
              <a:t>, 2021</a:t>
            </a:r>
          </a:p>
          <a:p>
            <a:r>
              <a:rPr lang="en-US" sz="2160" b="1" dirty="0"/>
              <a:t>Differentiable Control</a:t>
            </a:r>
          </a:p>
          <a:p>
            <a:pPr lvl="1"/>
            <a:r>
              <a:rPr lang="en-US" sz="1920" dirty="0"/>
              <a:t>B. Amos, et al., </a:t>
            </a:r>
            <a:r>
              <a:rPr lang="en-US" sz="1920" i="1" dirty="0"/>
              <a:t>Differentiable MPC for End-to-end Planning and Control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S. East, et al., </a:t>
            </a:r>
            <a:r>
              <a:rPr lang="en-US" sz="1920" i="1" dirty="0"/>
              <a:t>Infinite-Horizon Differentiable Model Predictive Control</a:t>
            </a:r>
            <a:r>
              <a:rPr lang="en-US" sz="1920" dirty="0"/>
              <a:t>, 2020</a:t>
            </a:r>
          </a:p>
          <a:p>
            <a:pPr lvl="1"/>
            <a:r>
              <a:rPr lang="en-US" sz="1920" dirty="0"/>
              <a:t>A. Agrawal, et al., </a:t>
            </a:r>
            <a:r>
              <a:rPr lang="en-US" sz="1920" i="1" dirty="0"/>
              <a:t>Learning Convex Optimization Control Policies</a:t>
            </a:r>
            <a:r>
              <a:rPr lang="en-US" sz="1920" dirty="0"/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1029950" cy="1240974"/>
          </a:xfrm>
        </p:spPr>
        <p:txBody>
          <a:bodyPr>
            <a:noAutofit/>
          </a:bodyPr>
          <a:lstStyle/>
          <a:p>
            <a:r>
              <a:rPr lang="en-US" sz="3300" dirty="0"/>
              <a:t>Differentiable Parametric Programming:</a:t>
            </a:r>
            <a:br>
              <a:rPr lang="en-US" sz="3300" dirty="0"/>
            </a:br>
            <a:r>
              <a:rPr lang="en-US" sz="33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269145" y="1594486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12" y="1966970"/>
            <a:ext cx="6848051" cy="21478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1086904" y="2217968"/>
            <a:ext cx="2802962" cy="8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Problem formulation:</a:t>
            </a:r>
            <a:endParaRPr lang="en-US" sz="2592" dirty="0"/>
          </a:p>
        </p:txBody>
      </p:sp>
    </p:spTree>
    <p:extLst>
      <p:ext uri="{BB962C8B-B14F-4D97-AF65-F5344CB8AC3E}">
        <p14:creationId xmlns:p14="http://schemas.microsoft.com/office/powerpoint/2010/main" val="10278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1029950" cy="1240974"/>
          </a:xfrm>
        </p:spPr>
        <p:txBody>
          <a:bodyPr>
            <a:noAutofit/>
          </a:bodyPr>
          <a:lstStyle/>
          <a:p>
            <a:r>
              <a:rPr lang="en-US" sz="3300" dirty="0"/>
              <a:t>Differentiable Parametric Programming:</a:t>
            </a:r>
            <a:br>
              <a:rPr lang="en-US" sz="3300" dirty="0"/>
            </a:br>
            <a:r>
              <a:rPr lang="en-US" sz="33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269145" y="1594486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12" y="1966970"/>
            <a:ext cx="6848051" cy="2147831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9724801" y="1913324"/>
            <a:ext cx="2631541" cy="609289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11291208" y="2685561"/>
            <a:ext cx="1828457" cy="609289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11545649" y="3457798"/>
            <a:ext cx="1556124" cy="609289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9411067" y="4249966"/>
            <a:ext cx="1880141" cy="609289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5132580" y="4249968"/>
            <a:ext cx="1880141" cy="609289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3545620" y="3519541"/>
            <a:ext cx="2412878" cy="609289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1086904" y="2217968"/>
            <a:ext cx="2802962" cy="8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Problem formulation:</a:t>
            </a:r>
            <a:endParaRPr lang="en-US" sz="2592" dirty="0"/>
          </a:p>
        </p:txBody>
      </p:sp>
    </p:spTree>
    <p:extLst>
      <p:ext uri="{BB962C8B-B14F-4D97-AF65-F5344CB8AC3E}">
        <p14:creationId xmlns:p14="http://schemas.microsoft.com/office/powerpoint/2010/main" val="41066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5"/>
            <a:ext cx="11029951" cy="1240974"/>
          </a:xfrm>
        </p:spPr>
        <p:txBody>
          <a:bodyPr>
            <a:noAutofit/>
          </a:bodyPr>
          <a:lstStyle/>
          <a:p>
            <a:r>
              <a:rPr lang="en-US" sz="3300" dirty="0"/>
              <a:t>Differentiable Parametric Programming:</a:t>
            </a:r>
            <a:br>
              <a:rPr lang="en-US" sz="3300" dirty="0"/>
            </a:br>
            <a:r>
              <a:rPr lang="en-US" sz="3300" dirty="0"/>
              <a:t>Generalization of Physics-informed Neural Networks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269145" y="1594486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 dirty="0"/>
          </a:p>
        </p:txBody>
      </p:sp>
      <p:pic>
        <p:nvPicPr>
          <p:cNvPr id="38" name="Picture 37" descr="Text, letter&#10;&#10;Description automatically generated">
            <a:extLst>
              <a:ext uri="{FF2B5EF4-FFF2-40B4-BE49-F238E27FC236}">
                <a16:creationId xmlns:a16="http://schemas.microsoft.com/office/drawing/2014/main" id="{DBC35792-450E-47A1-9B1C-7E6AED7E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12" y="1966970"/>
            <a:ext cx="6848051" cy="2147831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73E03B2-5729-4D3B-82CC-49F55C985010}"/>
              </a:ext>
            </a:extLst>
          </p:cNvPr>
          <p:cNvSpPr/>
          <p:nvPr/>
        </p:nvSpPr>
        <p:spPr>
          <a:xfrm>
            <a:off x="9724801" y="1913324"/>
            <a:ext cx="2631541" cy="609289"/>
          </a:xfrm>
          <a:prstGeom prst="wedgeRoundRectCallout">
            <a:avLst>
              <a:gd name="adj1" fmla="val -84308"/>
              <a:gd name="adj2" fmla="val 31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Objective function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2263B9E-B9E2-490F-8DE9-035C890825CD}"/>
              </a:ext>
            </a:extLst>
          </p:cNvPr>
          <p:cNvSpPr/>
          <p:nvPr/>
        </p:nvSpPr>
        <p:spPr>
          <a:xfrm>
            <a:off x="11291208" y="2685561"/>
            <a:ext cx="1828457" cy="609289"/>
          </a:xfrm>
          <a:prstGeom prst="wedgeRoundRectCallout">
            <a:avLst>
              <a:gd name="adj1" fmla="val -84308"/>
              <a:gd name="adj2" fmla="val 3391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Constraints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C36ED43-9B57-46D5-AEEC-0ED0D41C2090}"/>
              </a:ext>
            </a:extLst>
          </p:cNvPr>
          <p:cNvSpPr/>
          <p:nvPr/>
        </p:nvSpPr>
        <p:spPr>
          <a:xfrm>
            <a:off x="11545649" y="3457798"/>
            <a:ext cx="1556124" cy="609289"/>
          </a:xfrm>
          <a:prstGeom prst="wedgeRoundRectCallout">
            <a:avLst>
              <a:gd name="adj1" fmla="val -85939"/>
              <a:gd name="adj2" fmla="val 153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874337D-466C-4F0D-A194-C6CC6EA1D759}"/>
              </a:ext>
            </a:extLst>
          </p:cNvPr>
          <p:cNvSpPr/>
          <p:nvPr/>
        </p:nvSpPr>
        <p:spPr>
          <a:xfrm>
            <a:off x="9411067" y="4249966"/>
            <a:ext cx="1880141" cy="609289"/>
          </a:xfrm>
          <a:prstGeom prst="wedgeRoundRectCallout">
            <a:avLst>
              <a:gd name="adj1" fmla="val -81617"/>
              <a:gd name="adj2" fmla="val -66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Parameters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EA526E4-BB79-4FC3-9E35-D6D9C49B51EA}"/>
              </a:ext>
            </a:extLst>
          </p:cNvPr>
          <p:cNvSpPr/>
          <p:nvPr/>
        </p:nvSpPr>
        <p:spPr>
          <a:xfrm>
            <a:off x="5132580" y="4249968"/>
            <a:ext cx="1880141" cy="609289"/>
          </a:xfrm>
          <a:prstGeom prst="wedgeRoundRectCallout">
            <a:avLst>
              <a:gd name="adj1" fmla="val 73485"/>
              <a:gd name="adj2" fmla="val -688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Solution map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F6BCCDC-9AFB-4C91-A1B7-8CF8CB85E280}"/>
              </a:ext>
            </a:extLst>
          </p:cNvPr>
          <p:cNvSpPr/>
          <p:nvPr/>
        </p:nvSpPr>
        <p:spPr>
          <a:xfrm>
            <a:off x="3545620" y="3519541"/>
            <a:ext cx="2412878" cy="609289"/>
          </a:xfrm>
          <a:prstGeom prst="wedgeRoundRectCallout">
            <a:avLst>
              <a:gd name="adj1" fmla="val 65082"/>
              <a:gd name="adj2" fmla="val 45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Primal optimizers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BE551-AD12-4E73-A050-42663828DC56}"/>
              </a:ext>
            </a:extLst>
          </p:cNvPr>
          <p:cNvSpPr txBox="1"/>
          <p:nvPr/>
        </p:nvSpPr>
        <p:spPr>
          <a:xfrm>
            <a:off x="1086904" y="2217968"/>
            <a:ext cx="2802962" cy="890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>
                <a:solidFill>
                  <a:schemeClr val="accent2"/>
                </a:solidFill>
              </a:rPr>
              <a:t>Problem formulation:</a:t>
            </a:r>
            <a:endParaRPr lang="en-US" sz="2592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E1818-8A21-464B-AB97-0D3C4FBEA812}"/>
              </a:ext>
            </a:extLst>
          </p:cNvPr>
          <p:cNvSpPr txBox="1"/>
          <p:nvPr/>
        </p:nvSpPr>
        <p:spPr>
          <a:xfrm>
            <a:off x="1140574" y="5662203"/>
            <a:ext cx="3361852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92" dirty="0" err="1">
                <a:solidFill>
                  <a:schemeClr val="accent2"/>
                </a:solidFill>
              </a:rPr>
              <a:t>Lagrangian</a:t>
            </a:r>
            <a:r>
              <a:rPr lang="en-US" sz="2592" dirty="0">
                <a:solidFill>
                  <a:schemeClr val="accent2"/>
                </a:solidFill>
              </a:rPr>
              <a:t> form:</a:t>
            </a:r>
            <a:endParaRPr lang="en-US" sz="2592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8D243CD-ECA9-4343-A350-F7A0DBBD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515" y="5267287"/>
            <a:ext cx="8596730" cy="251732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19106287-6838-42B7-AE78-DB29111671E1}"/>
              </a:ext>
            </a:extLst>
          </p:cNvPr>
          <p:cNvSpPr/>
          <p:nvPr/>
        </p:nvSpPr>
        <p:spPr>
          <a:xfrm>
            <a:off x="7900369" y="4249966"/>
            <a:ext cx="399553" cy="1013791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85AC631B-7B62-47E2-9E5F-6D29EEAA000F}"/>
              </a:ext>
            </a:extLst>
          </p:cNvPr>
          <p:cNvSpPr/>
          <p:nvPr/>
        </p:nvSpPr>
        <p:spPr>
          <a:xfrm>
            <a:off x="10572922" y="5537509"/>
            <a:ext cx="2970576" cy="609289"/>
          </a:xfrm>
          <a:prstGeom prst="wedgeRoundRectCallout">
            <a:avLst>
              <a:gd name="adj1" fmla="val -77480"/>
              <a:gd name="adj2" fmla="val 994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Constraints penalties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DF8707CA-F61F-49F2-9760-C2726FB99A60}"/>
              </a:ext>
            </a:extLst>
          </p:cNvPr>
          <p:cNvSpPr/>
          <p:nvPr/>
        </p:nvSpPr>
        <p:spPr>
          <a:xfrm>
            <a:off x="1439118" y="6825936"/>
            <a:ext cx="3522564" cy="807082"/>
          </a:xfrm>
          <a:prstGeom prst="wedgeRoundRectCallout">
            <a:avLst>
              <a:gd name="adj1" fmla="val 37546"/>
              <a:gd name="adj2" fmla="val -10797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solidFill>
                  <a:schemeClr val="accent2"/>
                </a:solidFill>
              </a:rPr>
              <a:t>Gradient-based optimization based on AD</a:t>
            </a:r>
          </a:p>
        </p:txBody>
      </p:sp>
    </p:spTree>
    <p:extLst>
      <p:ext uri="{BB962C8B-B14F-4D97-AF65-F5344CB8AC3E}">
        <p14:creationId xmlns:p14="http://schemas.microsoft.com/office/powerpoint/2010/main" val="42065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478672" cy="1242674"/>
          </a:xfrm>
        </p:spPr>
        <p:txBody>
          <a:bodyPr/>
          <a:lstStyle/>
          <a:p>
            <a:r>
              <a:rPr lang="en-US" sz="3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3054689" y="4213474"/>
            <a:ext cx="872869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F977CA-29E5-04D4-3864-3A14E89BE838}"/>
              </a:ext>
            </a:extLst>
          </p:cNvPr>
          <p:cNvSpPr txBox="1"/>
          <p:nvPr/>
        </p:nvSpPr>
        <p:spPr>
          <a:xfrm>
            <a:off x="620258" y="3857874"/>
            <a:ext cx="2465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38112"/>
                </a:solidFill>
              </a:rPr>
              <a:t>More domain knowledge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0E1AFD-CC34-D3FD-9304-AF74B554FD35}"/>
              </a:ext>
            </a:extLst>
          </p:cNvPr>
          <p:cNvGrpSpPr/>
          <p:nvPr/>
        </p:nvGrpSpPr>
        <p:grpSpPr>
          <a:xfrm>
            <a:off x="4749441" y="1868805"/>
            <a:ext cx="1778759" cy="1742167"/>
            <a:chOff x="6421316" y="807536"/>
            <a:chExt cx="1970315" cy="29695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6B4E0-0A0C-7716-C3FC-AF82458D1AFC}"/>
                    </a:ext>
                  </a:extLst>
                </p:cNvPr>
                <p:cNvSpPr txBox="1"/>
                <p:nvPr/>
              </p:nvSpPr>
              <p:spPr>
                <a:xfrm>
                  <a:off x="6524945" y="1763681"/>
                  <a:ext cx="1866686" cy="20134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dirty="0"/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6B4E0-0A0C-7716-C3FC-AF82458D1A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4945" y="1763681"/>
                  <a:ext cx="1866686" cy="201341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CF67A9-2731-4C87-DB01-CA9777B74D9B}"/>
                </a:ext>
              </a:extLst>
            </p:cNvPr>
            <p:cNvSpPr txBox="1"/>
            <p:nvPr/>
          </p:nvSpPr>
          <p:spPr>
            <a:xfrm>
              <a:off x="6728896" y="807536"/>
              <a:ext cx="1280586" cy="5980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White-box</a:t>
              </a: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7D6D42B2-495D-879A-308C-8F1B45A8A165}"/>
                </a:ext>
              </a:extLst>
            </p:cNvPr>
            <p:cNvSpPr/>
            <p:nvPr/>
          </p:nvSpPr>
          <p:spPr>
            <a:xfrm>
              <a:off x="6421316" y="1377897"/>
              <a:ext cx="1909604" cy="2369488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DA2D76-B708-0135-4478-96B95DB965A0}"/>
              </a:ext>
            </a:extLst>
          </p:cNvPr>
          <p:cNvGrpSpPr/>
          <p:nvPr/>
        </p:nvGrpSpPr>
        <p:grpSpPr>
          <a:xfrm>
            <a:off x="6633972" y="1880023"/>
            <a:ext cx="2019258" cy="1728259"/>
            <a:chOff x="8637294" y="942665"/>
            <a:chExt cx="1859666" cy="26503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266548-73AC-B850-7D1E-10F6279050DB}"/>
                </a:ext>
              </a:extLst>
            </p:cNvPr>
            <p:cNvSpPr txBox="1"/>
            <p:nvPr/>
          </p:nvSpPr>
          <p:spPr>
            <a:xfrm>
              <a:off x="9001698" y="942665"/>
              <a:ext cx="987947" cy="538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Gray-box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984EFA-440A-35DF-C9BE-7D1FD2EA2364}"/>
                    </a:ext>
                  </a:extLst>
                </p:cNvPr>
                <p:cNvSpPr txBox="1"/>
                <p:nvPr/>
              </p:nvSpPr>
              <p:spPr>
                <a:xfrm>
                  <a:off x="8687771" y="1752487"/>
                  <a:ext cx="1809189" cy="18114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−0.75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6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𝑁𝑁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  <a:p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8984EFA-440A-35DF-C9BE-7D1FD2EA2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7771" y="1752487"/>
                  <a:ext cx="1809189" cy="181147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AC9BC865-BF9F-43ED-AF58-FA1FCA50D6BD}"/>
                </a:ext>
              </a:extLst>
            </p:cNvPr>
            <p:cNvSpPr/>
            <p:nvPr/>
          </p:nvSpPr>
          <p:spPr>
            <a:xfrm>
              <a:off x="8637294" y="1461224"/>
              <a:ext cx="1764603" cy="2131839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664386-67B4-9153-0690-FBBC95C3CC8D}"/>
              </a:ext>
            </a:extLst>
          </p:cNvPr>
          <p:cNvGrpSpPr/>
          <p:nvPr/>
        </p:nvGrpSpPr>
        <p:grpSpPr>
          <a:xfrm>
            <a:off x="8688874" y="1894536"/>
            <a:ext cx="1392350" cy="1718285"/>
            <a:chOff x="6639785" y="4354298"/>
            <a:chExt cx="1426475" cy="24262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86907-8A10-0331-ECB6-C70C27662229}"/>
                </a:ext>
              </a:extLst>
            </p:cNvPr>
            <p:cNvSpPr txBox="1"/>
            <p:nvPr/>
          </p:nvSpPr>
          <p:spPr>
            <a:xfrm>
              <a:off x="6779729" y="4354298"/>
              <a:ext cx="1171282" cy="495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80"/>
                <a:t>Black Box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BFC36E-8E0C-974B-7A7A-F640DD51E245}"/>
                    </a:ext>
                  </a:extLst>
                </p:cNvPr>
                <p:cNvSpPr txBox="1"/>
                <p:nvPr/>
              </p:nvSpPr>
              <p:spPr>
                <a:xfrm>
                  <a:off x="6741852" y="5494551"/>
                  <a:ext cx="1230863" cy="6603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𝑁𝑁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BFC36E-8E0C-974B-7A7A-F640DD51E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852" y="5494551"/>
                  <a:ext cx="1230863" cy="6603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6F52CDB4-822D-1DDD-12F9-1071A06C4E01}"/>
                </a:ext>
              </a:extLst>
            </p:cNvPr>
            <p:cNvSpPr/>
            <p:nvPr/>
          </p:nvSpPr>
          <p:spPr>
            <a:xfrm>
              <a:off x="6639785" y="4817672"/>
              <a:ext cx="1426475" cy="1962876"/>
            </a:xfrm>
            <a:prstGeom prst="roundRect">
              <a:avLst>
                <a:gd name="adj" fmla="val 449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6A6F0DB-8153-FF64-0ACD-9E34DC38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872" y="5400805"/>
            <a:ext cx="4966385" cy="20300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9060188" y="4426161"/>
            <a:ext cx="3851860" cy="68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 dirty="0"/>
              <a:t>neural differential equations</a:t>
            </a:r>
          </a:p>
          <a:p>
            <a:pPr marL="342900" indent="-342900" defTabSz="54864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20" dirty="0"/>
              <a:t>state space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3B448-FD1D-DE8F-3338-32C9FC93A81C}"/>
              </a:ext>
            </a:extLst>
          </p:cNvPr>
          <p:cNvSpPr txBox="1"/>
          <p:nvPr/>
        </p:nvSpPr>
        <p:spPr>
          <a:xfrm>
            <a:off x="5021962" y="4418732"/>
            <a:ext cx="3160789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/>
              <a:t>networked neural ODEs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D94594-F43C-D032-57BB-61C185B6B11C}"/>
              </a:ext>
            </a:extLst>
          </p:cNvPr>
          <p:cNvSpPr txBox="1"/>
          <p:nvPr/>
        </p:nvSpPr>
        <p:spPr>
          <a:xfrm>
            <a:off x="6096199" y="4715549"/>
            <a:ext cx="3160789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20"/>
              <a:t>graph neural networks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19FB9-C087-61EC-DC88-2F6C4D50A1B5}"/>
              </a:ext>
            </a:extLst>
          </p:cNvPr>
          <p:cNvSpPr txBox="1"/>
          <p:nvPr/>
        </p:nvSpPr>
        <p:spPr>
          <a:xfrm>
            <a:off x="3577570" y="4715549"/>
            <a:ext cx="2102204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/>
              <a:t>physics priors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2625423" y="4411238"/>
            <a:ext cx="2417538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sz="1920" dirty="0"/>
              <a:t>physics-based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ADE029-4228-F958-B325-91C1006D54CB}"/>
              </a:ext>
            </a:extLst>
          </p:cNvPr>
          <p:cNvGrpSpPr/>
          <p:nvPr/>
        </p:nvGrpSpPr>
        <p:grpSpPr>
          <a:xfrm>
            <a:off x="6558486" y="4849233"/>
            <a:ext cx="2319463" cy="3042416"/>
            <a:chOff x="3688914" y="1369755"/>
            <a:chExt cx="3154470" cy="366601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522C8CC-B900-2D92-46B8-C4B2EF08B1A8}"/>
                </a:ext>
              </a:extLst>
            </p:cNvPr>
            <p:cNvSpPr/>
            <p:nvPr/>
          </p:nvSpPr>
          <p:spPr>
            <a:xfrm>
              <a:off x="5417506" y="3097060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2</a:t>
              </a:r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E6B102-9113-1D27-4E66-11ED801B7503}"/>
                </a:ext>
              </a:extLst>
            </p:cNvPr>
            <p:cNvSpPr/>
            <p:nvPr/>
          </p:nvSpPr>
          <p:spPr>
            <a:xfrm>
              <a:off x="6467603" y="1925267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3</a:t>
              </a:r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80EE5F-CEB1-3A84-89D6-D2AF833AB26B}"/>
                </a:ext>
              </a:extLst>
            </p:cNvPr>
            <p:cNvSpPr/>
            <p:nvPr/>
          </p:nvSpPr>
          <p:spPr>
            <a:xfrm>
              <a:off x="6214997" y="4359426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4</a:t>
              </a:r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B3501D-D07F-7516-795C-0CAA5DC7F590}"/>
                </a:ext>
              </a:extLst>
            </p:cNvPr>
            <p:cNvSpPr/>
            <p:nvPr/>
          </p:nvSpPr>
          <p:spPr>
            <a:xfrm>
              <a:off x="3825309" y="3097059"/>
              <a:ext cx="375781" cy="37578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80"/>
                <a:t>1</a:t>
              </a:r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924B9B1-15F5-B6DF-837B-2A7792A423FB}"/>
                </a:ext>
              </a:extLst>
            </p:cNvPr>
            <p:cNvCxnSpPr>
              <a:stCxn id="28" idx="3"/>
              <a:endCxn id="27" idx="7"/>
            </p:cNvCxnSpPr>
            <p:nvPr/>
          </p:nvCxnSpPr>
          <p:spPr>
            <a:xfrm flipH="1">
              <a:off x="5738255" y="2246016"/>
              <a:ext cx="784380" cy="906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573A29-8858-3960-2B45-E55D39A776A7}"/>
                </a:ext>
              </a:extLst>
            </p:cNvPr>
            <p:cNvCxnSpPr>
              <a:cxnSpLocks/>
              <a:stCxn id="29" idx="1"/>
              <a:endCxn id="27" idx="5"/>
            </p:cNvCxnSpPr>
            <p:nvPr/>
          </p:nvCxnSpPr>
          <p:spPr>
            <a:xfrm flipH="1" flipV="1">
              <a:off x="5738255" y="3417809"/>
              <a:ext cx="531774" cy="9966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A9C8ECB-B878-0185-DEE8-2024252E931B}"/>
                </a:ext>
              </a:extLst>
            </p:cNvPr>
            <p:cNvCxnSpPr>
              <a:cxnSpLocks/>
              <a:stCxn id="30" idx="6"/>
              <a:endCxn id="27" idx="2"/>
            </p:cNvCxnSpPr>
            <p:nvPr/>
          </p:nvCxnSpPr>
          <p:spPr>
            <a:xfrm>
              <a:off x="4201090" y="3284950"/>
              <a:ext cx="12164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EBFA6-3F42-C2ED-6690-11976277BEF6}"/>
                    </a:ext>
                  </a:extLst>
                </p:cNvPr>
                <p:cNvSpPr txBox="1"/>
                <p:nvPr/>
              </p:nvSpPr>
              <p:spPr>
                <a:xfrm rot="18581231">
                  <a:off x="4810575" y="2296088"/>
                  <a:ext cx="2329842" cy="47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8FEBFA6-3F42-C2ED-6690-11976277B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581231">
                  <a:off x="4810575" y="2296088"/>
                  <a:ext cx="2329842" cy="4771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1ECA9B-5E6E-EE87-DEE3-1E09A4895057}"/>
                    </a:ext>
                  </a:extLst>
                </p:cNvPr>
                <p:cNvSpPr txBox="1"/>
                <p:nvPr/>
              </p:nvSpPr>
              <p:spPr>
                <a:xfrm>
                  <a:off x="3688914" y="2922427"/>
                  <a:ext cx="2329839" cy="4227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A1ECA9B-5E6E-EE87-DEE3-1E09A48950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914" y="2922427"/>
                  <a:ext cx="2329839" cy="422781"/>
                </a:xfrm>
                <a:prstGeom prst="rect">
                  <a:avLst/>
                </a:prstGeom>
                <a:blipFill>
                  <a:blip r:embed="rId7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BDB541-F7EB-E72E-1B75-204FB5D15675}"/>
                    </a:ext>
                  </a:extLst>
                </p:cNvPr>
                <p:cNvSpPr txBox="1"/>
                <p:nvPr/>
              </p:nvSpPr>
              <p:spPr>
                <a:xfrm rot="3682637">
                  <a:off x="5105107" y="3632260"/>
                  <a:ext cx="2329842" cy="477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8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68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8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BBDB541-F7EB-E72E-1B75-204FB5D15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682637">
                  <a:off x="5105107" y="3632260"/>
                  <a:ext cx="2329842" cy="47717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5D8D058-BC44-CA6E-70E9-9CD3CB075E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707" t="39881" r="7723" b="26510"/>
          <a:stretch/>
        </p:blipFill>
        <p:spPr>
          <a:xfrm>
            <a:off x="8962382" y="5379005"/>
            <a:ext cx="4447654" cy="2184950"/>
          </a:xfrm>
          <a:prstGeom prst="rect">
            <a:avLst/>
          </a:prstGeom>
        </p:spPr>
      </p:pic>
      <p:pic>
        <p:nvPicPr>
          <p:cNvPr id="38" name="Picture 8" descr="Open Access proceedings Journal of Physics: Conference series">
            <a:extLst>
              <a:ext uri="{FF2B5EF4-FFF2-40B4-BE49-F238E27FC236}">
                <a16:creationId xmlns:a16="http://schemas.microsoft.com/office/drawing/2014/main" id="{D9454FB3-395D-3A66-0BAB-F95F07B0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578" y="1620406"/>
            <a:ext cx="3526885" cy="236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11" y="1835590"/>
            <a:ext cx="3071322" cy="19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104CDF7-9F3D-5964-9223-A918EE7850E5}"/>
              </a:ext>
            </a:extLst>
          </p:cNvPr>
          <p:cNvSpPr txBox="1"/>
          <p:nvPr/>
        </p:nvSpPr>
        <p:spPr>
          <a:xfrm>
            <a:off x="12486860" y="3987518"/>
            <a:ext cx="2465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270935"/>
            <a:ext cx="10527527" cy="1249807"/>
          </a:xfrm>
        </p:spPr>
        <p:txBody>
          <a:bodyPr>
            <a:normAutofit/>
          </a:bodyPr>
          <a:lstStyle/>
          <a:p>
            <a:r>
              <a:rPr lang="en-US" sz="3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934588" y="1835700"/>
            <a:ext cx="3260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439129" y="1835700"/>
            <a:ext cx="2803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9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47" y="3683300"/>
            <a:ext cx="2413544" cy="198046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06" y="2454687"/>
            <a:ext cx="2509786" cy="129222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7752379" y="2383197"/>
            <a:ext cx="2798594" cy="9849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1161506" y="5764180"/>
            <a:ext cx="318001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4324678" y="5779756"/>
            <a:ext cx="329634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7632758" y="5761554"/>
            <a:ext cx="310150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18" y="3882687"/>
            <a:ext cx="3225714" cy="161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11053797" y="3696183"/>
            <a:ext cx="3226627" cy="161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10846732" y="5774413"/>
            <a:ext cx="323304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8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68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4068" y="2259918"/>
            <a:ext cx="2350256" cy="13816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3200400" y="6942085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9501517" y="6938803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79" y="3551801"/>
            <a:ext cx="2604724" cy="20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2135" y="2561278"/>
            <a:ext cx="1343023" cy="64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5"/>
            <a:ext cx="10241280" cy="1249807"/>
          </a:xfrm>
        </p:spPr>
        <p:txBody>
          <a:bodyPr>
            <a:normAutofit/>
          </a:bodyPr>
          <a:lstStyle/>
          <a:p>
            <a:r>
              <a:rPr lang="en-US" sz="3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898808" y="1835700"/>
            <a:ext cx="3260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Constrained optimization</a:t>
            </a:r>
            <a:endParaRPr 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4442596" y="1835700"/>
            <a:ext cx="2832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Differential Equations</a:t>
            </a:r>
            <a:endParaRPr lang="en-US" sz="20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7805647" y="1835700"/>
            <a:ext cx="2722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Supervised Learning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10982943" y="1839361"/>
            <a:ext cx="3134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a typeface="ヒラギノ角ゴ Pro W3" charset="0"/>
                <a:cs typeface="Arial"/>
              </a:rPr>
              <a:t>Reinforcement Learning</a:t>
            </a:r>
            <a:endParaRPr lang="en-US" sz="200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60" y="2586714"/>
            <a:ext cx="3604943" cy="72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6" y="5856023"/>
            <a:ext cx="2350982" cy="53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499668" y="5060836"/>
            <a:ext cx="2260633" cy="55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8645515" y="3692600"/>
            <a:ext cx="4434840" cy="80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40" y="4729249"/>
            <a:ext cx="2437590" cy="81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10952083" y="5921503"/>
            <a:ext cx="2925488" cy="129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46" y="3166949"/>
            <a:ext cx="2159881" cy="7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54" y="2291943"/>
            <a:ext cx="2280284" cy="7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369245" y="6460621"/>
            <a:ext cx="2457637" cy="67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861" y="4136766"/>
            <a:ext cx="2318252" cy="72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365" y="5980009"/>
            <a:ext cx="1913994" cy="110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944" y="2379225"/>
            <a:ext cx="2159882" cy="126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4399548" y="3828000"/>
            <a:ext cx="2778265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44" y="4691633"/>
            <a:ext cx="1858459" cy="73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42" y="5582902"/>
            <a:ext cx="3165859" cy="5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89" y="6220251"/>
            <a:ext cx="2737765" cy="10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3200400" y="7352509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9549361" y="7352507"/>
            <a:ext cx="2465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sz="3200" dirty="0"/>
              <a:t>Scientific Machine Learning (</a:t>
            </a:r>
            <a:r>
              <a:rPr lang="en-US" sz="3200" dirty="0" err="1"/>
              <a:t>SciML</a:t>
            </a:r>
            <a:r>
              <a:rPr lang="en-US" sz="32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98082" y="1901952"/>
            <a:ext cx="12469813" cy="5486400"/>
          </a:xfrm>
        </p:spPr>
        <p:txBody>
          <a:bodyPr anchor="t"/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2400" dirty="0" err="1"/>
              <a:t>SciML</a:t>
            </a:r>
            <a:r>
              <a:rPr lang="en-US" sz="2400" dirty="0"/>
              <a:t> or Physics-Informed Machine learning (PIML) systematically integrates ML with models and algorithms developed in traditional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24" y="3289158"/>
            <a:ext cx="5312472" cy="443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1360193" y="3196511"/>
            <a:ext cx="6998679" cy="3816272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2400" dirty="0"/>
              <a:t>Scientific applications are governed by fundamental principles and physical constraints</a:t>
            </a:r>
          </a:p>
          <a:p>
            <a:r>
              <a:rPr lang="en-US" sz="2400" dirty="0"/>
              <a:t>Purely data-driven “black box” ML methods cannot satisfy underlying physics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chemeClr val="tx2"/>
                </a:solidFill>
              </a:rPr>
              <a:t>automatic differentiation </a:t>
            </a:r>
            <a:r>
              <a:rPr lang="en-US" sz="2400" dirty="0"/>
              <a:t>to enable learning for modeling, optimization, and control</a:t>
            </a:r>
            <a:endParaRPr lang="en-US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9735984" y="7952601"/>
            <a:ext cx="41388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Image source: </a:t>
            </a:r>
            <a:r>
              <a:rPr lang="en-US" sz="1200">
                <a:hlinkClick r:id="rId4"/>
              </a:rPr>
              <a:t>https://sciml.wur.nl/reviews/sciml/sciml.html</a:t>
            </a:r>
            <a:endParaRPr lang="en-US" sz="120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198F8FC-DA5F-C490-B3AF-91604B46EA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903"/>
          <a:stretch/>
        </p:blipFill>
        <p:spPr>
          <a:xfrm>
            <a:off x="2026722" y="6763934"/>
            <a:ext cx="5288478" cy="72074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A0D9D18-99A5-324A-1FAB-DACE08199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071" y="7552885"/>
            <a:ext cx="3246401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6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192"/>
            <a:fld id="{FE7A4BB3-E848-5A44-82DF-322201952CD8}" type="slidenum">
              <a:rPr lang="en-US" smtClean="0"/>
              <a:pPr defTabSz="1097192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5"/>
            <a:ext cx="11141825" cy="1223915"/>
          </a:xfrm>
        </p:spPr>
        <p:txBody>
          <a:bodyPr/>
          <a:lstStyle/>
          <a:p>
            <a:r>
              <a:rPr lang="en-US" sz="3200" dirty="0"/>
              <a:t>Selected Scientific Machine Learning</a:t>
            </a:r>
            <a:r>
              <a:rPr lang="en-US" sz="3200" b="1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Literature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62989" y="1772316"/>
            <a:ext cx="13384530" cy="5486401"/>
          </a:xfrm>
        </p:spPr>
        <p:txBody>
          <a:bodyPr/>
          <a:lstStyle/>
          <a:p>
            <a:r>
              <a:rPr lang="en-US" sz="2160" b="1" dirty="0"/>
              <a:t>Differentiable Programming</a:t>
            </a:r>
          </a:p>
          <a:p>
            <a:pPr lvl="1"/>
            <a:r>
              <a:rPr lang="en-US" sz="1920" dirty="0"/>
              <a:t>M. Innes, et al., </a:t>
            </a:r>
            <a:r>
              <a:rPr lang="en-US" sz="1920" i="1" dirty="0"/>
              <a:t>A Differentiable Programming System to Bridge Machine Learning and Scientific Computing, 2019</a:t>
            </a:r>
          </a:p>
          <a:p>
            <a:r>
              <a:rPr lang="en-US" sz="2160" b="1" dirty="0"/>
              <a:t>Learning to Solve (L2S)</a:t>
            </a:r>
          </a:p>
          <a:p>
            <a:pPr lvl="1"/>
            <a:r>
              <a:rPr lang="en-US" sz="1920" dirty="0"/>
              <a:t>M. </a:t>
            </a:r>
            <a:r>
              <a:rPr lang="en-US" sz="1920" dirty="0" err="1"/>
              <a:t>Raissi</a:t>
            </a:r>
            <a:r>
              <a:rPr lang="en-US" sz="1920" dirty="0"/>
              <a:t>, et al., </a:t>
            </a:r>
            <a:r>
              <a:rPr lang="en-US" sz="1920" i="1" dirty="0"/>
              <a:t>Physics-informed neural networks: A deep learning framework for solving forward and inverse problems involving nonlinear partial differential equations, </a:t>
            </a:r>
            <a:r>
              <a:rPr lang="en-US" sz="1920" dirty="0"/>
              <a:t>2019</a:t>
            </a:r>
          </a:p>
          <a:p>
            <a:r>
              <a:rPr lang="en-US" sz="2160" b="1" dirty="0"/>
              <a:t>Learning to Optimize (L2O)</a:t>
            </a:r>
          </a:p>
          <a:p>
            <a:pPr lvl="1"/>
            <a:r>
              <a:rPr lang="en-US" sz="1920" dirty="0"/>
              <a:t>A. Agrawal, et al., </a:t>
            </a:r>
            <a:r>
              <a:rPr lang="en-US" sz="1920" i="1" dirty="0"/>
              <a:t>Differentiable Convex Optimization Layers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P. Donti, et al., </a:t>
            </a:r>
            <a:r>
              <a:rPr lang="en-US" sz="1920" i="1" dirty="0"/>
              <a:t>DC3: A learning method for optimization with hard constraints</a:t>
            </a:r>
            <a:r>
              <a:rPr lang="en-US" sz="1920" dirty="0"/>
              <a:t>, 2021</a:t>
            </a:r>
          </a:p>
          <a:p>
            <a:pPr lvl="1"/>
            <a:r>
              <a:rPr lang="en-US" sz="1920" dirty="0"/>
              <a:t>J. Kotary, et al., </a:t>
            </a:r>
            <a:r>
              <a:rPr lang="en-US" sz="1920" i="1" dirty="0"/>
              <a:t>End-to-End Constrained Optimization Learning: A Survey</a:t>
            </a:r>
            <a:r>
              <a:rPr lang="en-US" sz="1920" dirty="0"/>
              <a:t>, 2021</a:t>
            </a:r>
          </a:p>
          <a:p>
            <a:r>
              <a:rPr lang="en-US" sz="2160" b="1" dirty="0"/>
              <a:t>Learning to Model (L2M)</a:t>
            </a:r>
          </a:p>
          <a:p>
            <a:pPr lvl="1"/>
            <a:r>
              <a:rPr lang="en-US" sz="1920" dirty="0"/>
              <a:t>B. Lusch, et al., </a:t>
            </a:r>
            <a:r>
              <a:rPr lang="en-US" sz="1920" i="1" dirty="0"/>
              <a:t>Deep learning for universal linear embeddings of nonlinear dynamics</a:t>
            </a:r>
            <a:r>
              <a:rPr lang="en-US" sz="1920" dirty="0"/>
              <a:t>, 2018</a:t>
            </a:r>
          </a:p>
          <a:p>
            <a:pPr lvl="1"/>
            <a:r>
              <a:rPr lang="en-US" sz="1920" dirty="0"/>
              <a:t>R. T. Q. Chen, et al., </a:t>
            </a:r>
            <a:r>
              <a:rPr lang="en-US" sz="1920" i="1" dirty="0"/>
              <a:t>Neural Ordinary Differential Equations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C. Rackauckas, et al., </a:t>
            </a:r>
            <a:r>
              <a:rPr lang="en-US" sz="1920" i="1" dirty="0"/>
              <a:t>Universal Differential Equations for Scientific Machine Learning</a:t>
            </a:r>
            <a:r>
              <a:rPr lang="en-US" sz="1920" dirty="0"/>
              <a:t>, 2021 </a:t>
            </a:r>
          </a:p>
          <a:p>
            <a:r>
              <a:rPr lang="en-US" sz="2160" b="1" dirty="0"/>
              <a:t>Learning to Control (L2C)</a:t>
            </a:r>
          </a:p>
          <a:p>
            <a:pPr lvl="1"/>
            <a:r>
              <a:rPr lang="en-US" sz="1920" dirty="0"/>
              <a:t>B. Amos, et al., </a:t>
            </a:r>
            <a:r>
              <a:rPr lang="en-US" sz="1920" i="1" dirty="0"/>
              <a:t>Differentiable MPC for End-to-end Planning and Control</a:t>
            </a:r>
            <a:r>
              <a:rPr lang="en-US" sz="1920" dirty="0"/>
              <a:t>, 2019</a:t>
            </a:r>
          </a:p>
          <a:p>
            <a:pPr lvl="1"/>
            <a:r>
              <a:rPr lang="en-US" sz="1920" dirty="0"/>
              <a:t>S. East, et al., </a:t>
            </a:r>
            <a:r>
              <a:rPr lang="en-US" sz="1920" i="1" dirty="0"/>
              <a:t>Infinite-Horizon Differentiable Model Predictive Control</a:t>
            </a:r>
            <a:r>
              <a:rPr lang="en-US" sz="1920" dirty="0"/>
              <a:t>, 2020</a:t>
            </a:r>
          </a:p>
          <a:p>
            <a:pPr lvl="1"/>
            <a:r>
              <a:rPr lang="en-US" sz="1920" dirty="0"/>
              <a:t>Y </a:t>
            </a:r>
            <a:r>
              <a:rPr lang="en-US" sz="1920" dirty="0" err="1"/>
              <a:t>Qiao</a:t>
            </a:r>
            <a:r>
              <a:rPr lang="en-US" sz="1920" dirty="0"/>
              <a:t>, et al., </a:t>
            </a:r>
            <a:r>
              <a:rPr lang="en-US" sz="1920" i="1" dirty="0"/>
              <a:t>Scalable Differentiable Physics for Learning and Control</a:t>
            </a:r>
            <a:r>
              <a:rPr lang="en-US" sz="192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327174" y="1554517"/>
            <a:ext cx="12961206" cy="617791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8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861" y="3828777"/>
            <a:ext cx="7517558" cy="432118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4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144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144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144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4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144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44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4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44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144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2721"/>
            <a:ext cx="221664" cy="4431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7" y="7772400"/>
            <a:ext cx="453223" cy="457200"/>
          </a:xfrm>
        </p:spPr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8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70" y="4017533"/>
            <a:ext cx="2102400" cy="4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510"/>
            <a:ext cx="10793897" cy="1076489"/>
          </a:xfrm>
        </p:spPr>
        <p:txBody>
          <a:bodyPr>
            <a:noAutofit/>
          </a:bodyPr>
          <a:lstStyle/>
          <a:p>
            <a:r>
              <a:rPr lang="en-US" sz="3200" dirty="0" err="1"/>
              <a:t>NeuroMANCER</a:t>
            </a:r>
            <a:r>
              <a:rPr lang="en-US" sz="32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915" y="2156826"/>
            <a:ext cx="3592397" cy="11169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1020860" y="3366816"/>
            <a:ext cx="7517557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1020862" y="1606265"/>
            <a:ext cx="7517557" cy="49122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592" dirty="0"/>
              <a:t>1</a:t>
            </a:r>
            <a:r>
              <a:rPr lang="en-US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6238" y="1440026"/>
            <a:ext cx="4189636" cy="21987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11375931" y="2187979"/>
            <a:ext cx="842555" cy="351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8976891" y="4095580"/>
            <a:ext cx="5244379" cy="18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8976892" y="6109979"/>
            <a:ext cx="2102400" cy="2087011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2036170" y="6193875"/>
            <a:ext cx="2282293" cy="2016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8641431" y="3368963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8641430" y="1601812"/>
            <a:ext cx="2420221" cy="4247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11520728" y="2203948"/>
            <a:ext cx="7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98565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97236"/>
            <a:fld id="{FE7A4BB3-E848-5A44-82DF-322201952CD8}" type="slidenum">
              <a:rPr lang="en-US" smtClean="0"/>
              <a:pPr defTabSz="1097236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4"/>
            <a:ext cx="10103345" cy="1310980"/>
          </a:xfrm>
        </p:spPr>
        <p:txBody>
          <a:bodyPr/>
          <a:lstStyle/>
          <a:p>
            <a:r>
              <a:rPr lang="en-US" dirty="0"/>
              <a:t>Learning to Optimize in Neuromancer</a:t>
            </a:r>
          </a:p>
        </p:txBody>
      </p:sp>
      <p:pic>
        <p:nvPicPr>
          <p:cNvPr id="3074" name="Picture 2" descr="DPP_abstract.">
            <a:extLst>
              <a:ext uri="{FF2B5EF4-FFF2-40B4-BE49-F238E27FC236}">
                <a16:creationId xmlns:a16="http://schemas.microsoft.com/office/drawing/2014/main" id="{6367452A-2026-E920-B4AA-13692F3C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75" y="1777936"/>
            <a:ext cx="13294446" cy="21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976D383-398A-EDB4-BCE3-5DC9223DE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 bwMode="auto">
          <a:xfrm>
            <a:off x="8410210" y="4607409"/>
            <a:ext cx="4781951" cy="366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osenbrock_sensitivity.">
            <a:extLst>
              <a:ext uri="{FF2B5EF4-FFF2-40B4-BE49-F238E27FC236}">
                <a16:creationId xmlns:a16="http://schemas.microsoft.com/office/drawing/2014/main" id="{A73422EB-FAB6-A179-6FEB-31D4F744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1153074" y="4585814"/>
            <a:ext cx="5622084" cy="35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DB90D-CF29-FB93-F0CA-92FB83D37A72}"/>
              </a:ext>
            </a:extLst>
          </p:cNvPr>
          <p:cNvSpPr txBox="1"/>
          <p:nvPr/>
        </p:nvSpPr>
        <p:spPr>
          <a:xfrm>
            <a:off x="1111696" y="4058758"/>
            <a:ext cx="71403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Training neural networks as explicit solutions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19618-14AD-F47A-AB11-6B2F7054A8C7}"/>
              </a:ext>
            </a:extLst>
          </p:cNvPr>
          <p:cNvSpPr txBox="1"/>
          <p:nvPr/>
        </p:nvSpPr>
        <p:spPr>
          <a:xfrm>
            <a:off x="8410210" y="4093049"/>
            <a:ext cx="5646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</a:rPr>
              <a:t>Feasibility restoration with implicit layers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33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.ThoughtLeadBlue" id="{B85D2738-2559-D041-99BB-1FBC2E335D16}" vid="{5844FAC0-BFC5-FA41-94AD-F16716B86B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16" ma:contentTypeDescription="Create a new document." ma:contentTypeScope="" ma:versionID="6f2a9d0eed715eb656559053e8be7cad">
  <xsd:schema xmlns:xsd="http://www.w3.org/2001/XMLSchema" xmlns:xs="http://www.w3.org/2001/XMLSchema" xmlns:p="http://schemas.microsoft.com/office/2006/metadata/properties" xmlns:ns2="cc6c6d48-82b9-425a-a95d-3c7cf5d4dbf7" xmlns:ns3="7d26a3f5-b604-4144-9fe7-21f67faeef01" xmlns:ns4="5cece13e-3376-4417-9525-be60b11a89a8" targetNamespace="http://schemas.microsoft.com/office/2006/metadata/properties" ma:root="true" ma:fieldsID="e714f8e17022fb139ca3bc1ec206f735" ns2:_="" ns3:_="" ns4:_="">
    <xsd:import namespace="cc6c6d48-82b9-425a-a95d-3c7cf5d4dbf7"/>
    <xsd:import namespace="7d26a3f5-b604-4144-9fe7-21f67faeef01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6a3f5-b604-4144-9fe7-21f67faeef0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f395169b-3c78-45d6-92d8-b7547d36cdbc}" ma:internalName="TaxCatchAll" ma:showField="CatchAllData" ma:web="7d26a3f5-b604-4144-9fe7-21f67faeef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6c6d48-82b9-425a-a95d-3c7cf5d4dbf7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56EA3-0DF9-411E-9FE0-6DD671DC9C80}">
  <ds:schemaRefs>
    <ds:schemaRef ds:uri="5cece13e-3376-4417-9525-be60b11a89a8"/>
    <ds:schemaRef ds:uri="7d26a3f5-b604-4144-9fe7-21f67faeef01"/>
    <ds:schemaRef ds:uri="cc6c6d48-82b9-425a-a95d-3c7cf5d4db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DFC8635-0B80-46EA-8607-15BEFA01334A}">
  <ds:schemaRefs>
    <ds:schemaRef ds:uri="5cece13e-3376-4417-9525-be60b11a89a8"/>
    <ds:schemaRef ds:uri="cc6c6d48-82b9-425a-a95d-3c7cf5d4dbf7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E620B5F-B0DF-4982-8794-20382F0F38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73</TotalTime>
  <Words>1899</Words>
  <Application>Microsoft Office PowerPoint</Application>
  <PresentationFormat>Custom</PresentationFormat>
  <Paragraphs>275</Paragraphs>
  <Slides>27</Slides>
  <Notes>18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Cambria Math</vt:lpstr>
      <vt:lpstr>Consolas</vt:lpstr>
      <vt:lpstr>Helvetica</vt:lpstr>
      <vt:lpstr>Lucida Grande</vt:lpstr>
      <vt:lpstr>System Font Regular</vt:lpstr>
      <vt:lpstr>var(--fontset-secondary)</vt:lpstr>
      <vt:lpstr>Wingdings</vt:lpstr>
      <vt:lpstr>PNNL_Option_4</vt:lpstr>
      <vt:lpstr>Neuromancer:  Differentiable Programming Library for Modeling, Optimization, and Control</vt:lpstr>
      <vt:lpstr>Motivation</vt:lpstr>
      <vt:lpstr>Challenge 1: Heterogenous Modeling Methods</vt:lpstr>
      <vt:lpstr>Challenge 2: Heterogenous Solution Methods</vt:lpstr>
      <vt:lpstr>Challenge 3: Heterogenous Solution Tools</vt:lpstr>
      <vt:lpstr>Scientific Machine Learning (SciML)</vt:lpstr>
      <vt:lpstr>Selected Scientific Machine Learning Literature</vt:lpstr>
      <vt:lpstr>NeuroMANCER: a Scientific Machine Learning Library</vt:lpstr>
      <vt:lpstr>Learning to Optimize in Neuromancer</vt:lpstr>
      <vt:lpstr>Metric Learning to Accelerate Convergence of Operator Splitting Methods</vt:lpstr>
      <vt:lpstr>Metric Learning is a Form of Active Set Prediction</vt:lpstr>
      <vt:lpstr>Learning to Model in Neuromancer</vt:lpstr>
      <vt:lpstr>Neural Differential Algebraic Equations</vt:lpstr>
      <vt:lpstr>Networked Dynamical Systems via Universal Differential Equations (UDEs)</vt:lpstr>
      <vt:lpstr>Learning to Control in Neuromancer</vt:lpstr>
      <vt:lpstr>Learning Stable Policies with Neural Lyapunov Functions</vt:lpstr>
      <vt:lpstr>Learning to Control Building Energy Systems</vt:lpstr>
      <vt:lpstr>Learning to Solve Dynamic Economic Dispatch</vt:lpstr>
      <vt:lpstr>Edge Deployment of Differentiable Predictive Control</vt:lpstr>
      <vt:lpstr>Learning to Control for Robotic Systems</vt:lpstr>
      <vt:lpstr>Funding &amp; Partnerships</vt:lpstr>
      <vt:lpstr>Open-Source Success</vt:lpstr>
      <vt:lpstr>NeuroMANCER</vt:lpstr>
      <vt:lpstr>Differentiable Programming</vt:lpstr>
      <vt:lpstr>Differentiable Parametric Programming: Generalization of Physics-informed Neural Networks</vt:lpstr>
      <vt:lpstr>Differentiable Parametric Programming: Generalization of Physics-informed Neural Networks</vt:lpstr>
      <vt:lpstr>Differentiable Parametric Programming: Generalization of Physics-informed 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Shapiro, Madelyn R</dc:creator>
  <cp:lastModifiedBy>Drgona, Jan</cp:lastModifiedBy>
  <cp:revision>1</cp:revision>
  <dcterms:created xsi:type="dcterms:W3CDTF">2024-02-21T01:39:52Z</dcterms:created>
  <dcterms:modified xsi:type="dcterms:W3CDTF">2024-05-16T20:45:23Z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  <property fmtid="{D5CDD505-2E9C-101B-9397-08002B2CF9AE}" pid="3" name="MediaServiceImageTags">
    <vt:lpwstr/>
  </property>
</Properties>
</file>